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90" r:id="rId4"/>
  </p:sldMasterIdLst>
  <p:notesMasterIdLst>
    <p:notesMasterId r:id="rId13"/>
  </p:notesMasterIdLst>
  <p:sldIdLst>
    <p:sldId id="256" r:id="rId5"/>
    <p:sldId id="378" r:id="rId6"/>
    <p:sldId id="377" r:id="rId7"/>
    <p:sldId id="380" r:id="rId8"/>
    <p:sldId id="381" r:id="rId9"/>
    <p:sldId id="382" r:id="rId10"/>
    <p:sldId id="383" r:id="rId11"/>
    <p:sldId id="315" r:id="rId12"/>
  </p:sldIdLst>
  <p:sldSz cx="9144000" cy="5143500" type="screen16x9"/>
  <p:notesSz cx="6858000" cy="9144000"/>
  <p:embeddedFontLst>
    <p:embeddedFont>
      <p:font typeface="Josefin Sans" pitchFamily="2" charset="77"/>
      <p:regular r:id="rId14"/>
      <p:bold r:id="rId15"/>
      <p:italic r:id="rId16"/>
      <p:boldItalic r:id="rId17"/>
    </p:embeddedFont>
    <p:embeddedFont>
      <p:font typeface="Webnar" pitchFamily="2" charset="77"/>
      <p:regular r:id="rId18"/>
    </p:embeddedFont>
    <p:embeddedFont>
      <p:font typeface="Webnar Bold" pitchFamily="2" charset="77"/>
      <p:regular r:id="rId19"/>
      <p:bold r:id="rId20"/>
      <p:italic r:id="rId21"/>
      <p:boldItalic r:id="rId22"/>
    </p:embeddedFont>
  </p:embeddedFontLst>
  <p:defaultTextStyle>
    <a:defPPr>
      <a:defRPr lang="it-IT"/>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Covers" id="{466E00EC-D21A-4889-A09E-4EA788FE98E4}">
          <p14:sldIdLst>
            <p14:sldId id="256"/>
            <p14:sldId id="378"/>
          </p14:sldIdLst>
        </p14:section>
        <p14:section name="Titles" id="{CE52D17C-F41D-4B32-B1B9-9917F496C53E}">
          <p14:sldIdLst>
            <p14:sldId id="377"/>
          </p14:sldIdLst>
        </p14:section>
        <p14:section name="Agenda" id="{FF5822B2-22E2-4E96-A161-4AF8B8717BF2}">
          <p14:sldIdLst>
            <p14:sldId id="380"/>
            <p14:sldId id="381"/>
            <p14:sldId id="382"/>
            <p14:sldId id="383"/>
          </p14:sldIdLst>
        </p14:section>
        <p14:section name="Closing Slides" id="{8121E91F-F674-4EBD-A955-5AB7428BE10E}">
          <p14:sldIdLst>
            <p14:sldId id="31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8F4"/>
    <a:srgbClr val="1E83C5"/>
    <a:srgbClr val="228244"/>
    <a:srgbClr val="1F626D"/>
    <a:srgbClr val="3D3D3D"/>
    <a:srgbClr val="EDC043"/>
    <a:srgbClr val="159FFF"/>
    <a:srgbClr val="FF0578"/>
    <a:srgbClr val="009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86" autoAdjust="0"/>
    <p:restoredTop sz="94660"/>
  </p:normalViewPr>
  <p:slideViewPr>
    <p:cSldViewPr snapToGrid="0">
      <p:cViewPr varScale="1">
        <p:scale>
          <a:sx n="169" d="100"/>
          <a:sy n="169" d="100"/>
        </p:scale>
        <p:origin x="464" y="19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F24EAF-468E-6C40-A2A3-84BE3505463A}" type="datetimeFigureOut">
              <a:rPr lang="it-IT" smtClean="0"/>
              <a:t>14/05/26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663BDC-8E8E-DE48-96BA-425AE7AD83FF}" type="slidenum">
              <a:rPr lang="it-IT" smtClean="0"/>
              <a:t>‹N›</a:t>
            </a:fld>
            <a:endParaRPr lang="it-IT"/>
          </a:p>
        </p:txBody>
      </p:sp>
    </p:spTree>
    <p:extLst>
      <p:ext uri="{BB962C8B-B14F-4D97-AF65-F5344CB8AC3E}">
        <p14:creationId xmlns:p14="http://schemas.microsoft.com/office/powerpoint/2010/main" val="124127050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emf"/><Relationship Id="rId5" Type="http://schemas.openxmlformats.org/officeDocument/2006/relationships/image" Target="../media/image5.svg"/><Relationship Id="rId4" Type="http://schemas.openxmlformats.org/officeDocument/2006/relationships/image" Target="../media/image4.sv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emf"/><Relationship Id="rId5" Type="http://schemas.openxmlformats.org/officeDocument/2006/relationships/image" Target="../media/image5.svg"/><Relationship Id="rId4" Type="http://schemas.openxmlformats.org/officeDocument/2006/relationships/image" Target="../media/image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Diapositiva titolo">
    <p:bg>
      <p:bgPr>
        <a:gradFill flip="none" rotWithShape="1">
          <a:gsLst>
            <a:gs pos="100000">
              <a:srgbClr val="1F626D"/>
            </a:gs>
            <a:gs pos="0">
              <a:srgbClr val="228244"/>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17914A78-E2E3-4E97-B41D-17E6B126F8FA}"/>
              </a:ext>
            </a:extLst>
          </p:cNvPr>
          <p:cNvPicPr>
            <a:picLocks noChangeAspect="1"/>
          </p:cNvPicPr>
          <p:nvPr userDrawn="1"/>
        </p:nvPicPr>
        <p:blipFill rotWithShape="1">
          <a:blip r:embed="rId2"/>
          <a:srcRect/>
          <a:stretch/>
        </p:blipFill>
        <p:spPr>
          <a:xfrm>
            <a:off x="3764571" y="401083"/>
            <a:ext cx="4390346" cy="2170667"/>
          </a:xfrm>
          <a:prstGeom prst="rect">
            <a:avLst/>
          </a:prstGeom>
        </p:spPr>
      </p:pic>
      <p:pic>
        <p:nvPicPr>
          <p:cNvPr id="3" name="Immagine 2">
            <a:extLst>
              <a:ext uri="{FF2B5EF4-FFF2-40B4-BE49-F238E27FC236}">
                <a16:creationId xmlns:a16="http://schemas.microsoft.com/office/drawing/2014/main" id="{91B26F65-37AD-C838-E4FB-206A0B73FD21}"/>
              </a:ext>
            </a:extLst>
          </p:cNvPr>
          <p:cNvPicPr>
            <a:picLocks noChangeAspect="1"/>
          </p:cNvPicPr>
          <p:nvPr userDrawn="1"/>
        </p:nvPicPr>
        <p:blipFill>
          <a:blip r:embed="rId3"/>
          <a:stretch>
            <a:fillRect/>
          </a:stretch>
        </p:blipFill>
        <p:spPr>
          <a:xfrm>
            <a:off x="-1" y="0"/>
            <a:ext cx="2906287" cy="5143500"/>
          </a:xfrm>
          <a:prstGeom prst="rect">
            <a:avLst/>
          </a:prstGeom>
        </p:spPr>
      </p:pic>
      <p:sp>
        <p:nvSpPr>
          <p:cNvPr id="5" name="Rettangolo 4">
            <a:extLst>
              <a:ext uri="{FF2B5EF4-FFF2-40B4-BE49-F238E27FC236}">
                <a16:creationId xmlns:a16="http://schemas.microsoft.com/office/drawing/2014/main" id="{87F08ED6-97D3-57C9-3435-950A3EC71AC8}"/>
              </a:ext>
            </a:extLst>
          </p:cNvPr>
          <p:cNvSpPr/>
          <p:nvPr userDrawn="1"/>
        </p:nvSpPr>
        <p:spPr>
          <a:xfrm>
            <a:off x="1197033" y="3591099"/>
            <a:ext cx="7946967" cy="15524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C52F6313-282B-6A79-CC01-1C28546F7429}"/>
              </a:ext>
            </a:extLst>
          </p:cNvPr>
          <p:cNvSpPr/>
          <p:nvPr userDrawn="1"/>
        </p:nvSpPr>
        <p:spPr>
          <a:xfrm>
            <a:off x="0" y="4189615"/>
            <a:ext cx="7946967" cy="9538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8" name="Elemento grafico 7">
            <a:extLst>
              <a:ext uri="{FF2B5EF4-FFF2-40B4-BE49-F238E27FC236}">
                <a16:creationId xmlns:a16="http://schemas.microsoft.com/office/drawing/2014/main" id="{F49C8678-1E53-DC8B-795C-A41D5D78965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147116" y="3731144"/>
            <a:ext cx="1625256" cy="636156"/>
          </a:xfrm>
          <a:prstGeom prst="rect">
            <a:avLst/>
          </a:prstGeom>
        </p:spPr>
      </p:pic>
      <p:grpSp>
        <p:nvGrpSpPr>
          <p:cNvPr id="15" name="Gruppo 14">
            <a:extLst>
              <a:ext uri="{FF2B5EF4-FFF2-40B4-BE49-F238E27FC236}">
                <a16:creationId xmlns:a16="http://schemas.microsoft.com/office/drawing/2014/main" id="{D8E2CB15-5CDE-3472-5C6D-9463C1091625}"/>
              </a:ext>
            </a:extLst>
          </p:cNvPr>
          <p:cNvGrpSpPr/>
          <p:nvPr userDrawn="1"/>
        </p:nvGrpSpPr>
        <p:grpSpPr>
          <a:xfrm>
            <a:off x="3965792" y="4530626"/>
            <a:ext cx="3987904" cy="355875"/>
            <a:chOff x="4286115" y="4530626"/>
            <a:chExt cx="3987904" cy="355875"/>
          </a:xfrm>
        </p:grpSpPr>
        <p:pic>
          <p:nvPicPr>
            <p:cNvPr id="12" name="Elemento grafico 11">
              <a:extLst>
                <a:ext uri="{FF2B5EF4-FFF2-40B4-BE49-F238E27FC236}">
                  <a16:creationId xmlns:a16="http://schemas.microsoft.com/office/drawing/2014/main" id="{62746D2E-C495-0F50-78D0-3F2EFEF3EB3D}"/>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4286115" y="4530626"/>
              <a:ext cx="1853508" cy="355874"/>
            </a:xfrm>
            <a:prstGeom prst="rect">
              <a:avLst/>
            </a:prstGeom>
          </p:spPr>
        </p:pic>
        <p:pic>
          <p:nvPicPr>
            <p:cNvPr id="14" name="Elemento grafico 13">
              <a:extLst>
                <a:ext uri="{FF2B5EF4-FFF2-40B4-BE49-F238E27FC236}">
                  <a16:creationId xmlns:a16="http://schemas.microsoft.com/office/drawing/2014/main" id="{1FF6DEB9-C7A8-C2DE-665A-582826BA202C}"/>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571504" y="4530627"/>
              <a:ext cx="1702515" cy="355874"/>
            </a:xfrm>
            <a:prstGeom prst="rect">
              <a:avLst/>
            </a:prstGeom>
          </p:spPr>
        </p:pic>
      </p:grpSp>
      <p:sp>
        <p:nvSpPr>
          <p:cNvPr id="16" name="CasellaDiTesto 15">
            <a:extLst>
              <a:ext uri="{FF2B5EF4-FFF2-40B4-BE49-F238E27FC236}">
                <a16:creationId xmlns:a16="http://schemas.microsoft.com/office/drawing/2014/main" id="{25CDC65F-9F6B-B960-6A19-A2886C792124}"/>
              </a:ext>
            </a:extLst>
          </p:cNvPr>
          <p:cNvSpPr txBox="1"/>
          <p:nvPr userDrawn="1"/>
        </p:nvSpPr>
        <p:spPr>
          <a:xfrm>
            <a:off x="3283046" y="2824141"/>
            <a:ext cx="5353396" cy="646331"/>
          </a:xfrm>
          <a:prstGeom prst="rect">
            <a:avLst/>
          </a:prstGeom>
          <a:noFill/>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project is supported by the Circular Bio-based Europe Joint Undertaking and its members under grant agreement Nº 101157907. Funded by the European Union. Views and opinions expressed are however those of the author(s) only and do not necessarily reflect those of the European Union or CBE JU. Neither the European Union nor the CBE JU can be held responsible for them.</a:t>
            </a:r>
            <a:endParaRPr lang="it-IT" sz="9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929273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Intro / White">
    <p:bg>
      <p:bgPr>
        <a:gradFill flip="none" rotWithShape="1">
          <a:gsLst>
            <a:gs pos="100000">
              <a:srgbClr val="1F626D"/>
            </a:gs>
            <a:gs pos="0">
              <a:srgbClr val="228244"/>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3" name="Rettangolo 12">
            <a:extLst>
              <a:ext uri="{FF2B5EF4-FFF2-40B4-BE49-F238E27FC236}">
                <a16:creationId xmlns:a16="http://schemas.microsoft.com/office/drawing/2014/main" id="{4D352FFB-9513-B6C2-E104-2F3D9692D2EE}"/>
              </a:ext>
            </a:extLst>
          </p:cNvPr>
          <p:cNvSpPr/>
          <p:nvPr userDrawn="1"/>
        </p:nvSpPr>
        <p:spPr>
          <a:xfrm>
            <a:off x="4239490" y="1285875"/>
            <a:ext cx="4904509" cy="2571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1">
            <a:extLst>
              <a:ext uri="{FF2B5EF4-FFF2-40B4-BE49-F238E27FC236}">
                <a16:creationId xmlns:a16="http://schemas.microsoft.com/office/drawing/2014/main" id="{21F1E975-D950-F410-52AD-1D2E108E8DA8}"/>
              </a:ext>
            </a:extLst>
          </p:cNvPr>
          <p:cNvPicPr>
            <a:picLocks noChangeAspect="1"/>
          </p:cNvPicPr>
          <p:nvPr userDrawn="1"/>
        </p:nvPicPr>
        <p:blipFill rotWithShape="1">
          <a:blip r:embed="rId2"/>
          <a:srcRect/>
          <a:stretch/>
        </p:blipFill>
        <p:spPr>
          <a:xfrm>
            <a:off x="991481" y="1781030"/>
            <a:ext cx="2789706" cy="1379281"/>
          </a:xfrm>
          <a:prstGeom prst="rect">
            <a:avLst/>
          </a:prstGeom>
        </p:spPr>
      </p:pic>
      <p:pic>
        <p:nvPicPr>
          <p:cNvPr id="6" name="Immagine 5">
            <a:extLst>
              <a:ext uri="{FF2B5EF4-FFF2-40B4-BE49-F238E27FC236}">
                <a16:creationId xmlns:a16="http://schemas.microsoft.com/office/drawing/2014/main" id="{B65004FD-4E31-971B-BE5F-0810CE8D7974}"/>
              </a:ext>
            </a:extLst>
          </p:cNvPr>
          <p:cNvPicPr>
            <a:picLocks noChangeAspect="1"/>
          </p:cNvPicPr>
          <p:nvPr userDrawn="1"/>
        </p:nvPicPr>
        <p:blipFill>
          <a:blip r:embed="rId3"/>
          <a:stretch>
            <a:fillRect/>
          </a:stretch>
        </p:blipFill>
        <p:spPr>
          <a:xfrm>
            <a:off x="7962900" y="0"/>
            <a:ext cx="1181100" cy="723900"/>
          </a:xfrm>
          <a:prstGeom prst="rect">
            <a:avLst/>
          </a:prstGeom>
        </p:spPr>
      </p:pic>
      <p:pic>
        <p:nvPicPr>
          <p:cNvPr id="7" name="Immagine 6">
            <a:extLst>
              <a:ext uri="{FF2B5EF4-FFF2-40B4-BE49-F238E27FC236}">
                <a16:creationId xmlns:a16="http://schemas.microsoft.com/office/drawing/2014/main" id="{5D0449F2-2793-E0F3-2EB6-F164A457306C}"/>
              </a:ext>
            </a:extLst>
          </p:cNvPr>
          <p:cNvPicPr>
            <a:picLocks noChangeAspect="1"/>
          </p:cNvPicPr>
          <p:nvPr userDrawn="1"/>
        </p:nvPicPr>
        <p:blipFill>
          <a:blip r:embed="rId3"/>
          <a:stretch>
            <a:fillRect/>
          </a:stretch>
        </p:blipFill>
        <p:spPr>
          <a:xfrm rot="10800000">
            <a:off x="7962900" y="4419600"/>
            <a:ext cx="1181100" cy="723900"/>
          </a:xfrm>
          <a:prstGeom prst="rect">
            <a:avLst/>
          </a:prstGeom>
        </p:spPr>
      </p:pic>
      <p:pic>
        <p:nvPicPr>
          <p:cNvPr id="8" name="Elemento grafico 7">
            <a:extLst>
              <a:ext uri="{FF2B5EF4-FFF2-40B4-BE49-F238E27FC236}">
                <a16:creationId xmlns:a16="http://schemas.microsoft.com/office/drawing/2014/main" id="{227A1DE1-5430-0D50-C300-6827D1DC59B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879116" y="1596662"/>
            <a:ext cx="1625256" cy="636156"/>
          </a:xfrm>
          <a:prstGeom prst="rect">
            <a:avLst/>
          </a:prstGeom>
        </p:spPr>
      </p:pic>
      <p:grpSp>
        <p:nvGrpSpPr>
          <p:cNvPr id="9" name="Gruppo 8">
            <a:extLst>
              <a:ext uri="{FF2B5EF4-FFF2-40B4-BE49-F238E27FC236}">
                <a16:creationId xmlns:a16="http://schemas.microsoft.com/office/drawing/2014/main" id="{DEB22D36-9FBE-39E8-B055-98226813F588}"/>
              </a:ext>
            </a:extLst>
          </p:cNvPr>
          <p:cNvGrpSpPr/>
          <p:nvPr userDrawn="1"/>
        </p:nvGrpSpPr>
        <p:grpSpPr>
          <a:xfrm>
            <a:off x="4697792" y="2396144"/>
            <a:ext cx="3987904" cy="355875"/>
            <a:chOff x="4286115" y="4530626"/>
            <a:chExt cx="3987904" cy="355875"/>
          </a:xfrm>
        </p:grpSpPr>
        <p:pic>
          <p:nvPicPr>
            <p:cNvPr id="10" name="Elemento grafico 9">
              <a:extLst>
                <a:ext uri="{FF2B5EF4-FFF2-40B4-BE49-F238E27FC236}">
                  <a16:creationId xmlns:a16="http://schemas.microsoft.com/office/drawing/2014/main" id="{1C29A4AE-A7CA-0500-7915-DEFF58B18834}"/>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4286115" y="4530626"/>
              <a:ext cx="1853508" cy="355874"/>
            </a:xfrm>
            <a:prstGeom prst="rect">
              <a:avLst/>
            </a:prstGeom>
          </p:spPr>
        </p:pic>
        <p:pic>
          <p:nvPicPr>
            <p:cNvPr id="11" name="Elemento grafico 10">
              <a:extLst>
                <a:ext uri="{FF2B5EF4-FFF2-40B4-BE49-F238E27FC236}">
                  <a16:creationId xmlns:a16="http://schemas.microsoft.com/office/drawing/2014/main" id="{3484FB42-1CB0-419F-2B01-A42DF36A1839}"/>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571504" y="4530627"/>
              <a:ext cx="1702515" cy="355874"/>
            </a:xfrm>
            <a:prstGeom prst="rect">
              <a:avLst/>
            </a:prstGeom>
          </p:spPr>
        </p:pic>
      </p:grpSp>
      <p:sp>
        <p:nvSpPr>
          <p:cNvPr id="12" name="CasellaDiTesto 11">
            <a:extLst>
              <a:ext uri="{FF2B5EF4-FFF2-40B4-BE49-F238E27FC236}">
                <a16:creationId xmlns:a16="http://schemas.microsoft.com/office/drawing/2014/main" id="{FBEFC452-9CB9-7494-05E9-84CCE8E3D8CD}"/>
              </a:ext>
            </a:extLst>
          </p:cNvPr>
          <p:cNvSpPr txBox="1"/>
          <p:nvPr userDrawn="1"/>
        </p:nvSpPr>
        <p:spPr>
          <a:xfrm>
            <a:off x="4509893" y="2969792"/>
            <a:ext cx="4363702" cy="784830"/>
          </a:xfrm>
          <a:prstGeom prst="rect">
            <a:avLst/>
          </a:prstGeom>
          <a:noFill/>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9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The project is supported by the Circular Bio-based Europe Joint Undertaking and its members under grant agreement Nº 101157907. Funded by the European Union. Views and opinions expressed are however those of the author(s) only and do not necessarily reflect those of the European Union or CBE JU. Neither the European Union nor the CBE JU can be held responsible for them.</a:t>
            </a:r>
            <a:endParaRPr lang="it-IT" sz="9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863602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Diapositiva titolo">
    <p:bg>
      <p:bgRef idx="1001">
        <a:schemeClr val="bg1"/>
      </p:bgRef>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4476B893-0216-B225-7F5A-271641273BBF}"/>
              </a:ext>
            </a:extLst>
          </p:cNvPr>
          <p:cNvPicPr>
            <a:picLocks noChangeAspect="1"/>
          </p:cNvPicPr>
          <p:nvPr userDrawn="1"/>
        </p:nvPicPr>
        <p:blipFill>
          <a:blip r:embed="rId2"/>
          <a:srcRect/>
          <a:stretch/>
        </p:blipFill>
        <p:spPr>
          <a:xfrm>
            <a:off x="3856883" y="401083"/>
            <a:ext cx="4390296" cy="2170667"/>
          </a:xfrm>
          <a:prstGeom prst="rect">
            <a:avLst/>
          </a:prstGeom>
        </p:spPr>
      </p:pic>
      <p:pic>
        <p:nvPicPr>
          <p:cNvPr id="2" name="Immagine 1">
            <a:extLst>
              <a:ext uri="{FF2B5EF4-FFF2-40B4-BE49-F238E27FC236}">
                <a16:creationId xmlns:a16="http://schemas.microsoft.com/office/drawing/2014/main" id="{A07852AE-E35E-DA37-1750-84490F05FB24}"/>
              </a:ext>
            </a:extLst>
          </p:cNvPr>
          <p:cNvPicPr>
            <a:picLocks noChangeAspect="1"/>
          </p:cNvPicPr>
          <p:nvPr userDrawn="1"/>
        </p:nvPicPr>
        <p:blipFill>
          <a:blip r:embed="rId3"/>
          <a:stretch>
            <a:fillRect/>
          </a:stretch>
        </p:blipFill>
        <p:spPr>
          <a:xfrm>
            <a:off x="0" y="0"/>
            <a:ext cx="2908738" cy="5143500"/>
          </a:xfrm>
          <a:prstGeom prst="rect">
            <a:avLst/>
          </a:prstGeom>
        </p:spPr>
      </p:pic>
      <p:pic>
        <p:nvPicPr>
          <p:cNvPr id="4" name="Elemento grafico 3">
            <a:extLst>
              <a:ext uri="{FF2B5EF4-FFF2-40B4-BE49-F238E27FC236}">
                <a16:creationId xmlns:a16="http://schemas.microsoft.com/office/drawing/2014/main" id="{A1FA192B-798D-D7B6-05C5-90D1A3FA223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39403" y="2962689"/>
            <a:ext cx="1625256" cy="636156"/>
          </a:xfrm>
          <a:prstGeom prst="rect">
            <a:avLst/>
          </a:prstGeom>
        </p:spPr>
      </p:pic>
      <p:grpSp>
        <p:nvGrpSpPr>
          <p:cNvPr id="5" name="Gruppo 4">
            <a:extLst>
              <a:ext uri="{FF2B5EF4-FFF2-40B4-BE49-F238E27FC236}">
                <a16:creationId xmlns:a16="http://schemas.microsoft.com/office/drawing/2014/main" id="{AA7BBDEB-8065-729B-7B3E-A88F377B41A1}"/>
              </a:ext>
            </a:extLst>
          </p:cNvPr>
          <p:cNvGrpSpPr/>
          <p:nvPr userDrawn="1"/>
        </p:nvGrpSpPr>
        <p:grpSpPr>
          <a:xfrm>
            <a:off x="4058079" y="3762171"/>
            <a:ext cx="3987904" cy="355875"/>
            <a:chOff x="4286115" y="4530626"/>
            <a:chExt cx="3987904" cy="355875"/>
          </a:xfrm>
        </p:grpSpPr>
        <p:pic>
          <p:nvPicPr>
            <p:cNvPr id="6" name="Elemento grafico 5">
              <a:extLst>
                <a:ext uri="{FF2B5EF4-FFF2-40B4-BE49-F238E27FC236}">
                  <a16:creationId xmlns:a16="http://schemas.microsoft.com/office/drawing/2014/main" id="{DCB67C9F-ED4D-6C5F-7F55-264DE19D850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4286115" y="4530626"/>
              <a:ext cx="1853508" cy="355874"/>
            </a:xfrm>
            <a:prstGeom prst="rect">
              <a:avLst/>
            </a:prstGeom>
          </p:spPr>
        </p:pic>
        <p:pic>
          <p:nvPicPr>
            <p:cNvPr id="7" name="Elemento grafico 6">
              <a:extLst>
                <a:ext uri="{FF2B5EF4-FFF2-40B4-BE49-F238E27FC236}">
                  <a16:creationId xmlns:a16="http://schemas.microsoft.com/office/drawing/2014/main" id="{A44DDB51-23DD-C7BA-CA0E-9F6F10AE32A1}"/>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571504" y="4530627"/>
              <a:ext cx="1702515" cy="355874"/>
            </a:xfrm>
            <a:prstGeom prst="rect">
              <a:avLst/>
            </a:prstGeom>
          </p:spPr>
        </p:pic>
      </p:grpSp>
      <p:sp>
        <p:nvSpPr>
          <p:cNvPr id="8" name="CasellaDiTesto 7">
            <a:extLst>
              <a:ext uri="{FF2B5EF4-FFF2-40B4-BE49-F238E27FC236}">
                <a16:creationId xmlns:a16="http://schemas.microsoft.com/office/drawing/2014/main" id="{73F79065-1179-2C9B-E9BA-530E28E7777C}"/>
              </a:ext>
            </a:extLst>
          </p:cNvPr>
          <p:cNvSpPr txBox="1"/>
          <p:nvPr userDrawn="1"/>
        </p:nvSpPr>
        <p:spPr>
          <a:xfrm>
            <a:off x="3375333" y="4281371"/>
            <a:ext cx="5353396" cy="646331"/>
          </a:xfrm>
          <a:prstGeom prst="rect">
            <a:avLst/>
          </a:prstGeom>
          <a:noFill/>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project is supported by the Circular Bio-based Europe Joint Undertaking and its members under grant agreement Nº 101157907. Funded by the European Union. Views and opinions expressed are however those of the author(s) only and do not necessarily reflect those of the European Union or CBE JU. Neither the European Union nor the CBE JU can be held responsible for them.</a:t>
            </a:r>
            <a:endParaRPr lang="it-IT" sz="9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85382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Intro / White">
    <p:bg>
      <p:bgPr>
        <a:solidFill>
          <a:schemeClr val="bg1"/>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2F522834-F352-C8CE-7459-CF69BCBBB681}"/>
              </a:ext>
            </a:extLst>
          </p:cNvPr>
          <p:cNvPicPr>
            <a:picLocks noChangeAspect="1"/>
          </p:cNvPicPr>
          <p:nvPr userDrawn="1"/>
        </p:nvPicPr>
        <p:blipFill>
          <a:blip r:embed="rId2"/>
          <a:srcRect/>
          <a:stretch/>
        </p:blipFill>
        <p:spPr>
          <a:xfrm>
            <a:off x="991481" y="1775901"/>
            <a:ext cx="2800047" cy="1384410"/>
          </a:xfrm>
          <a:prstGeom prst="rect">
            <a:avLst/>
          </a:prstGeom>
        </p:spPr>
      </p:pic>
      <p:pic>
        <p:nvPicPr>
          <p:cNvPr id="3" name="Immagine 2">
            <a:extLst>
              <a:ext uri="{FF2B5EF4-FFF2-40B4-BE49-F238E27FC236}">
                <a16:creationId xmlns:a16="http://schemas.microsoft.com/office/drawing/2014/main" id="{12BCBC94-FBD5-70E2-F2D1-EB0CF5EEF8FA}"/>
              </a:ext>
            </a:extLst>
          </p:cNvPr>
          <p:cNvPicPr>
            <a:picLocks noChangeAspect="1"/>
          </p:cNvPicPr>
          <p:nvPr userDrawn="1"/>
        </p:nvPicPr>
        <p:blipFill>
          <a:blip r:embed="rId3"/>
          <a:stretch>
            <a:fillRect/>
          </a:stretch>
        </p:blipFill>
        <p:spPr>
          <a:xfrm>
            <a:off x="7962900" y="0"/>
            <a:ext cx="1181100" cy="723900"/>
          </a:xfrm>
          <a:prstGeom prst="rect">
            <a:avLst/>
          </a:prstGeom>
        </p:spPr>
      </p:pic>
      <p:pic>
        <p:nvPicPr>
          <p:cNvPr id="4" name="Immagine 3">
            <a:extLst>
              <a:ext uri="{FF2B5EF4-FFF2-40B4-BE49-F238E27FC236}">
                <a16:creationId xmlns:a16="http://schemas.microsoft.com/office/drawing/2014/main" id="{ED6A238C-E241-B13B-54E9-2EF21FE18B8C}"/>
              </a:ext>
            </a:extLst>
          </p:cNvPr>
          <p:cNvPicPr>
            <a:picLocks noChangeAspect="1"/>
          </p:cNvPicPr>
          <p:nvPr userDrawn="1"/>
        </p:nvPicPr>
        <p:blipFill>
          <a:blip r:embed="rId3"/>
          <a:stretch>
            <a:fillRect/>
          </a:stretch>
        </p:blipFill>
        <p:spPr>
          <a:xfrm rot="10800000">
            <a:off x="7962900" y="4419600"/>
            <a:ext cx="1181100" cy="723900"/>
          </a:xfrm>
          <a:prstGeom prst="rect">
            <a:avLst/>
          </a:prstGeom>
        </p:spPr>
      </p:pic>
      <p:pic>
        <p:nvPicPr>
          <p:cNvPr id="12" name="Elemento grafico 11">
            <a:extLst>
              <a:ext uri="{FF2B5EF4-FFF2-40B4-BE49-F238E27FC236}">
                <a16:creationId xmlns:a16="http://schemas.microsoft.com/office/drawing/2014/main" id="{B576D301-D8B7-022A-B7D5-4C8BB7A00EF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879116" y="1596662"/>
            <a:ext cx="1625256" cy="636156"/>
          </a:xfrm>
          <a:prstGeom prst="rect">
            <a:avLst/>
          </a:prstGeom>
        </p:spPr>
      </p:pic>
      <p:grpSp>
        <p:nvGrpSpPr>
          <p:cNvPr id="13" name="Gruppo 12">
            <a:extLst>
              <a:ext uri="{FF2B5EF4-FFF2-40B4-BE49-F238E27FC236}">
                <a16:creationId xmlns:a16="http://schemas.microsoft.com/office/drawing/2014/main" id="{F0434EB3-D7A3-B024-3FD3-FBFD2C752492}"/>
              </a:ext>
            </a:extLst>
          </p:cNvPr>
          <p:cNvGrpSpPr/>
          <p:nvPr userDrawn="1"/>
        </p:nvGrpSpPr>
        <p:grpSpPr>
          <a:xfrm>
            <a:off x="4697792" y="2396144"/>
            <a:ext cx="3987904" cy="355875"/>
            <a:chOff x="4286115" y="4530626"/>
            <a:chExt cx="3987904" cy="355875"/>
          </a:xfrm>
        </p:grpSpPr>
        <p:pic>
          <p:nvPicPr>
            <p:cNvPr id="14" name="Elemento grafico 13">
              <a:extLst>
                <a:ext uri="{FF2B5EF4-FFF2-40B4-BE49-F238E27FC236}">
                  <a16:creationId xmlns:a16="http://schemas.microsoft.com/office/drawing/2014/main" id="{B59120F6-D50D-BD0E-C9E9-78011BD163C3}"/>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4286115" y="4530626"/>
              <a:ext cx="1853508" cy="355874"/>
            </a:xfrm>
            <a:prstGeom prst="rect">
              <a:avLst/>
            </a:prstGeom>
          </p:spPr>
        </p:pic>
        <p:pic>
          <p:nvPicPr>
            <p:cNvPr id="15" name="Elemento grafico 14">
              <a:extLst>
                <a:ext uri="{FF2B5EF4-FFF2-40B4-BE49-F238E27FC236}">
                  <a16:creationId xmlns:a16="http://schemas.microsoft.com/office/drawing/2014/main" id="{F501E766-4D1A-ECDB-167F-D47D1994356F}"/>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571504" y="4530627"/>
              <a:ext cx="1702515" cy="355874"/>
            </a:xfrm>
            <a:prstGeom prst="rect">
              <a:avLst/>
            </a:prstGeom>
          </p:spPr>
        </p:pic>
      </p:grpSp>
      <p:sp>
        <p:nvSpPr>
          <p:cNvPr id="16" name="CasellaDiTesto 15">
            <a:extLst>
              <a:ext uri="{FF2B5EF4-FFF2-40B4-BE49-F238E27FC236}">
                <a16:creationId xmlns:a16="http://schemas.microsoft.com/office/drawing/2014/main" id="{44EB8CAE-E4D7-0780-514B-08DCE840D2A9}"/>
              </a:ext>
            </a:extLst>
          </p:cNvPr>
          <p:cNvSpPr txBox="1"/>
          <p:nvPr userDrawn="1"/>
        </p:nvSpPr>
        <p:spPr>
          <a:xfrm>
            <a:off x="4509893" y="2969792"/>
            <a:ext cx="4363702" cy="784830"/>
          </a:xfrm>
          <a:prstGeom prst="rect">
            <a:avLst/>
          </a:prstGeom>
          <a:noFill/>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9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The project is supported by the Circular Bio-based Europe Joint Undertaking and its members under grant agreement Nº 101157907. Funded by the European Union. Views and opinions expressed are however those of the author(s) only and do not necessarily reflect those of the European Union or CBE JU. Neither the European Union nor the CBE JU can be held responsible for them.</a:t>
            </a:r>
            <a:endParaRPr lang="it-IT" sz="9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290303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lide: Right">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9144000" cy="5135210"/>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r>
              <a:rPr lang="en-US" dirty="0"/>
              <a:t>Insert Background Image </a:t>
            </a:r>
            <a:r>
              <a:rPr lang="en-US" dirty="0" err="1"/>
              <a:t>Here.</a:t>
            </a:r>
            <a:endParaRPr lang="en-US" dirty="0"/>
          </a:p>
        </p:txBody>
      </p:sp>
      <p:sp>
        <p:nvSpPr>
          <p:cNvPr id="6" name="Titolo 1"/>
          <p:cNvSpPr>
            <a:spLocks noGrp="1"/>
          </p:cNvSpPr>
          <p:nvPr>
            <p:ph type="title" hasCustomPrompt="1"/>
          </p:nvPr>
        </p:nvSpPr>
        <p:spPr>
          <a:xfrm>
            <a:off x="5368128" y="522595"/>
            <a:ext cx="3240000" cy="3240000"/>
          </a:xfrm>
          <a:prstGeom prst="roundRect">
            <a:avLst/>
          </a:prstGeom>
          <a:solidFill>
            <a:srgbClr val="1F626D"/>
          </a:solidFill>
          <a:ln>
            <a:noFill/>
            <a:prstDash val="dash"/>
          </a:ln>
        </p:spPr>
        <p:txBody>
          <a:bodyPr vert="horz" lIns="180000" tIns="180000" rIns="180000" bIns="180000" rtlCol="0" anchor="b" anchorCtr="0">
            <a:noAutofit/>
          </a:bodyPr>
          <a:lstStyle>
            <a:lvl1pPr algn="l">
              <a:defRPr lang="en-US" sz="2800" b="0" spc="100" baseline="0" dirty="0">
                <a:solidFill>
                  <a:schemeClr val="bg1"/>
                </a:solidFill>
              </a:defRPr>
            </a:lvl1pPr>
          </a:lstStyle>
          <a:p>
            <a:pPr lvl="0" algn="l">
              <a:lnSpc>
                <a:spcPct val="90000"/>
              </a:lnSpc>
            </a:pPr>
            <a:r>
              <a:rPr lang="it-IT" dirty="0"/>
              <a:t>Click to </a:t>
            </a:r>
            <a:r>
              <a:rPr lang="it-IT" dirty="0" err="1"/>
              <a:t>edit</a:t>
            </a:r>
            <a:r>
              <a:rPr lang="it-IT" dirty="0"/>
              <a:t> </a:t>
            </a:r>
            <a:r>
              <a:rPr lang="it-IT" dirty="0" err="1"/>
              <a:t>title</a:t>
            </a:r>
            <a:endParaRPr lang="en-US" dirty="0"/>
          </a:p>
        </p:txBody>
      </p:sp>
      <p:sp>
        <p:nvSpPr>
          <p:cNvPr id="9" name="Text Placeholder 16"/>
          <p:cNvSpPr>
            <a:spLocks noGrp="1"/>
          </p:cNvSpPr>
          <p:nvPr>
            <p:ph type="body" sz="quarter" idx="11" hasCustomPrompt="1"/>
          </p:nvPr>
        </p:nvSpPr>
        <p:spPr>
          <a:xfrm>
            <a:off x="5775767" y="523751"/>
            <a:ext cx="2424722" cy="170730"/>
          </a:xfrm>
          <a:prstGeom prst="rect">
            <a:avLst/>
          </a:prstGeom>
        </p:spPr>
        <p:txBody>
          <a:bodyPr lIns="180000" tIns="46800" rIns="180000">
            <a:noAutofit/>
          </a:bodyPr>
          <a:lstStyle>
            <a:lvl1pPr marL="0" indent="0" algn="ctr">
              <a:buNone/>
              <a:defRPr sz="800" kern="700" spc="100">
                <a:solidFill>
                  <a:schemeClr val="bg1"/>
                </a:solidFill>
                <a:latin typeface="+mn-lt"/>
                <a:cs typeface="Calibri Light"/>
              </a:defRPr>
            </a:lvl1pPr>
            <a:lvl2pPr algn="l">
              <a:defRPr sz="1000">
                <a:solidFill>
                  <a:schemeClr val="accent1"/>
                </a:solidFill>
              </a:defRPr>
            </a:lvl2pPr>
            <a:lvl3pPr algn="l">
              <a:defRPr sz="1000">
                <a:solidFill>
                  <a:schemeClr val="accent1"/>
                </a:solidFill>
              </a:defRPr>
            </a:lvl3pPr>
            <a:lvl4pPr algn="l">
              <a:defRPr sz="1000">
                <a:solidFill>
                  <a:schemeClr val="accent1"/>
                </a:solidFill>
              </a:defRPr>
            </a:lvl4pPr>
            <a:lvl5pPr algn="l">
              <a:defRPr sz="1000">
                <a:solidFill>
                  <a:schemeClr val="accent1"/>
                </a:solidFill>
              </a:defRPr>
            </a:lvl5pPr>
          </a:lstStyle>
          <a:p>
            <a:pPr lvl="0"/>
            <a:r>
              <a:rPr lang="en-US" dirty="0"/>
              <a:t>MM.DD.YYYY</a:t>
            </a:r>
          </a:p>
        </p:txBody>
      </p:sp>
      <p:pic>
        <p:nvPicPr>
          <p:cNvPr id="2" name="Immagine 1">
            <a:extLst>
              <a:ext uri="{FF2B5EF4-FFF2-40B4-BE49-F238E27FC236}">
                <a16:creationId xmlns:a16="http://schemas.microsoft.com/office/drawing/2014/main" id="{015D3AE7-CA91-AD34-036B-C1C793DDB691}"/>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76133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Slide: Left">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8292"/>
            <a:ext cx="9144000" cy="5143500"/>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r>
              <a:rPr lang="en-US" dirty="0"/>
              <a:t>Insert Background Image </a:t>
            </a:r>
            <a:r>
              <a:rPr lang="en-US" dirty="0" err="1"/>
              <a:t>Here.</a:t>
            </a:r>
            <a:endParaRPr lang="en-US" dirty="0"/>
          </a:p>
        </p:txBody>
      </p:sp>
      <p:sp>
        <p:nvSpPr>
          <p:cNvPr id="6" name="Titolo 1"/>
          <p:cNvSpPr>
            <a:spLocks noGrp="1"/>
          </p:cNvSpPr>
          <p:nvPr>
            <p:ph type="title" hasCustomPrompt="1"/>
          </p:nvPr>
        </p:nvSpPr>
        <p:spPr>
          <a:xfrm>
            <a:off x="539748" y="1360193"/>
            <a:ext cx="3240000" cy="3240000"/>
          </a:xfrm>
          <a:prstGeom prst="roundRect">
            <a:avLst/>
          </a:prstGeom>
          <a:solidFill>
            <a:srgbClr val="228244"/>
          </a:solidFill>
          <a:ln>
            <a:noFill/>
            <a:prstDash val="dash"/>
          </a:ln>
        </p:spPr>
        <p:txBody>
          <a:bodyPr vert="horz" lIns="180000" tIns="180000" rIns="180000" bIns="180000" rtlCol="0" anchor="b" anchorCtr="0">
            <a:noAutofit/>
          </a:bodyPr>
          <a:lstStyle>
            <a:lvl1pPr algn="l">
              <a:defRPr lang="en-US" sz="2800" b="0" spc="100" baseline="0" dirty="0">
                <a:solidFill>
                  <a:srgbClr val="FFFFFF"/>
                </a:solidFill>
              </a:defRPr>
            </a:lvl1pPr>
          </a:lstStyle>
          <a:p>
            <a:pPr lvl="0" algn="l">
              <a:lnSpc>
                <a:spcPct val="90000"/>
              </a:lnSpc>
            </a:pPr>
            <a:r>
              <a:rPr lang="it-IT" dirty="0"/>
              <a:t>Click to </a:t>
            </a:r>
            <a:r>
              <a:rPr lang="it-IT" dirty="0" err="1"/>
              <a:t>edit</a:t>
            </a:r>
            <a:r>
              <a:rPr lang="it-IT" dirty="0"/>
              <a:t> </a:t>
            </a:r>
            <a:r>
              <a:rPr lang="it-IT" dirty="0" err="1"/>
              <a:t>title</a:t>
            </a:r>
            <a:endParaRPr lang="en-US" dirty="0"/>
          </a:p>
        </p:txBody>
      </p:sp>
      <p:sp>
        <p:nvSpPr>
          <p:cNvPr id="7" name="Text Placeholder 16"/>
          <p:cNvSpPr>
            <a:spLocks noGrp="1"/>
          </p:cNvSpPr>
          <p:nvPr>
            <p:ph type="body" sz="quarter" idx="11" hasCustomPrompt="1"/>
          </p:nvPr>
        </p:nvSpPr>
        <p:spPr>
          <a:xfrm>
            <a:off x="939688" y="1365568"/>
            <a:ext cx="2440120" cy="162290"/>
          </a:xfrm>
          <a:prstGeom prst="rect">
            <a:avLst/>
          </a:prstGeom>
        </p:spPr>
        <p:txBody>
          <a:bodyPr lIns="180000" tIns="46800" rIns="180000">
            <a:noAutofit/>
          </a:bodyPr>
          <a:lstStyle>
            <a:lvl1pPr marL="0" indent="0" algn="ctr">
              <a:buNone/>
              <a:defRPr sz="800" kern="700" spc="100">
                <a:solidFill>
                  <a:srgbClr val="FFFFFF"/>
                </a:solidFill>
                <a:latin typeface="+mn-lt"/>
                <a:cs typeface="Calibri Light"/>
              </a:defRPr>
            </a:lvl1pPr>
            <a:lvl2pPr algn="l">
              <a:defRPr sz="1000">
                <a:solidFill>
                  <a:schemeClr val="accent1"/>
                </a:solidFill>
              </a:defRPr>
            </a:lvl2pPr>
            <a:lvl3pPr algn="l">
              <a:defRPr sz="1000">
                <a:solidFill>
                  <a:schemeClr val="accent1"/>
                </a:solidFill>
              </a:defRPr>
            </a:lvl3pPr>
            <a:lvl4pPr algn="l">
              <a:defRPr sz="1000">
                <a:solidFill>
                  <a:schemeClr val="accent1"/>
                </a:solidFill>
              </a:defRPr>
            </a:lvl4pPr>
            <a:lvl5pPr algn="l">
              <a:defRPr sz="1000">
                <a:solidFill>
                  <a:schemeClr val="accent1"/>
                </a:solidFill>
              </a:defRPr>
            </a:lvl5pPr>
          </a:lstStyle>
          <a:p>
            <a:pPr lvl="0"/>
            <a:r>
              <a:rPr lang="en-US" dirty="0"/>
              <a:t>MM.DD.YYYY</a:t>
            </a:r>
          </a:p>
        </p:txBody>
      </p:sp>
      <p:pic>
        <p:nvPicPr>
          <p:cNvPr id="4" name="Immagine 3">
            <a:extLst>
              <a:ext uri="{FF2B5EF4-FFF2-40B4-BE49-F238E27FC236}">
                <a16:creationId xmlns:a16="http://schemas.microsoft.com/office/drawing/2014/main" id="{34A2D6CC-A20F-DFE3-96F0-84F67B02E145}"/>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896509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Divider with Subtitle / Red / Bottom Left">
    <p:bg>
      <p:bgPr>
        <a:solidFill>
          <a:srgbClr val="1F626D"/>
        </a:solidFill>
        <a:effectLst/>
      </p:bgPr>
    </p:bg>
    <p:spTree>
      <p:nvGrpSpPr>
        <p:cNvPr id="1" name=""/>
        <p:cNvGrpSpPr/>
        <p:nvPr/>
      </p:nvGrpSpPr>
      <p:grpSpPr>
        <a:xfrm>
          <a:off x="0" y="0"/>
          <a:ext cx="0" cy="0"/>
          <a:chOff x="0" y="0"/>
          <a:chExt cx="0" cy="0"/>
        </a:xfrm>
      </p:grpSpPr>
      <p:sp>
        <p:nvSpPr>
          <p:cNvPr id="11" name="Segnaposto immagine 3"/>
          <p:cNvSpPr>
            <a:spLocks noGrp="1"/>
          </p:cNvSpPr>
          <p:nvPr>
            <p:ph type="pic" sz="quarter" idx="14" hasCustomPrompt="1"/>
          </p:nvPr>
        </p:nvSpPr>
        <p:spPr>
          <a:xfrm>
            <a:off x="0" y="0"/>
            <a:ext cx="9144000" cy="5135210"/>
          </a:xfrm>
          <a:prstGeom prst="rect">
            <a:avLst/>
          </a:prstGeom>
        </p:spPr>
        <p:txBody>
          <a:bodyPr>
            <a:normAutofit/>
          </a:bodyPr>
          <a:lstStyle>
            <a:lvl1pPr marL="35997" indent="0">
              <a:buNone/>
              <a:defRPr sz="600">
                <a:solidFill>
                  <a:schemeClr val="accent6"/>
                </a:solidFill>
                <a:latin typeface="+mn-lt"/>
                <a:cs typeface="Arial" panose="020B0604020202020204" pitchFamily="34" charset="0"/>
              </a:defRPr>
            </a:lvl1pPr>
          </a:lstStyle>
          <a:p>
            <a:r>
              <a:rPr lang="en-US" dirty="0"/>
              <a:t>Insert Background Image </a:t>
            </a:r>
            <a:r>
              <a:rPr lang="en-US" dirty="0" err="1"/>
              <a:t>Here.</a:t>
            </a:r>
            <a:endParaRPr lang="en-US" dirty="0"/>
          </a:p>
        </p:txBody>
      </p:sp>
      <p:pic>
        <p:nvPicPr>
          <p:cNvPr id="6" name="Immagine 5">
            <a:extLst>
              <a:ext uri="{FF2B5EF4-FFF2-40B4-BE49-F238E27FC236}">
                <a16:creationId xmlns:a16="http://schemas.microsoft.com/office/drawing/2014/main" id="{043568EC-8B9B-F3B1-87CC-30E3C93E3F56}"/>
              </a:ext>
            </a:extLst>
          </p:cNvPr>
          <p:cNvPicPr>
            <a:picLocks noChangeAspect="1"/>
          </p:cNvPicPr>
          <p:nvPr userDrawn="1"/>
        </p:nvPicPr>
        <p:blipFill rotWithShape="1">
          <a:blip r:embed="rId2"/>
          <a:srcRect/>
          <a:stretch/>
        </p:blipFill>
        <p:spPr>
          <a:xfrm>
            <a:off x="8258495" y="4686099"/>
            <a:ext cx="638852" cy="315860"/>
          </a:xfrm>
          <a:prstGeom prst="rect">
            <a:avLst/>
          </a:prstGeom>
        </p:spPr>
      </p:pic>
      <p:sp>
        <p:nvSpPr>
          <p:cNvPr id="7" name="Titolo 1">
            <a:extLst>
              <a:ext uri="{FF2B5EF4-FFF2-40B4-BE49-F238E27FC236}">
                <a16:creationId xmlns:a16="http://schemas.microsoft.com/office/drawing/2014/main" id="{6D20B039-E267-3DED-CD1D-C10771E39DA4}"/>
              </a:ext>
            </a:extLst>
          </p:cNvPr>
          <p:cNvSpPr>
            <a:spLocks noGrp="1"/>
          </p:cNvSpPr>
          <p:nvPr>
            <p:ph type="title" hasCustomPrompt="1"/>
          </p:nvPr>
        </p:nvSpPr>
        <p:spPr>
          <a:xfrm>
            <a:off x="539748" y="1360193"/>
            <a:ext cx="3240000" cy="3240000"/>
          </a:xfrm>
          <a:prstGeom prst="roundRect">
            <a:avLst/>
          </a:prstGeom>
          <a:solidFill>
            <a:srgbClr val="228244"/>
          </a:solidFill>
          <a:ln>
            <a:noFill/>
            <a:prstDash val="dash"/>
          </a:ln>
        </p:spPr>
        <p:txBody>
          <a:bodyPr vert="horz" lIns="180000" tIns="180000" rIns="180000" bIns="180000" rtlCol="0" anchor="b" anchorCtr="0">
            <a:noAutofit/>
          </a:bodyPr>
          <a:lstStyle>
            <a:lvl1pPr algn="l">
              <a:defRPr lang="en-US" sz="2800" b="0" spc="100" baseline="0" dirty="0">
                <a:solidFill>
                  <a:srgbClr val="FFFFFF"/>
                </a:solidFill>
              </a:defRPr>
            </a:lvl1pPr>
          </a:lstStyle>
          <a:p>
            <a:pPr lvl="0" algn="l">
              <a:lnSpc>
                <a:spcPct val="90000"/>
              </a:lnSpc>
            </a:pPr>
            <a:r>
              <a:rPr lang="it-IT" dirty="0"/>
              <a:t>Click to </a:t>
            </a:r>
            <a:r>
              <a:rPr lang="it-IT" dirty="0" err="1"/>
              <a:t>edit</a:t>
            </a:r>
            <a:r>
              <a:rPr lang="it-IT" dirty="0"/>
              <a:t> </a:t>
            </a:r>
            <a:r>
              <a:rPr lang="it-IT" dirty="0" err="1"/>
              <a:t>title</a:t>
            </a:r>
            <a:endParaRPr lang="en-US" dirty="0"/>
          </a:p>
        </p:txBody>
      </p:sp>
      <p:sp>
        <p:nvSpPr>
          <p:cNvPr id="8" name="Text Placeholder 16">
            <a:extLst>
              <a:ext uri="{FF2B5EF4-FFF2-40B4-BE49-F238E27FC236}">
                <a16:creationId xmlns:a16="http://schemas.microsoft.com/office/drawing/2014/main" id="{E9C92C3F-B3CD-4BD0-020A-01A984982A3F}"/>
              </a:ext>
            </a:extLst>
          </p:cNvPr>
          <p:cNvSpPr>
            <a:spLocks noGrp="1"/>
          </p:cNvSpPr>
          <p:nvPr>
            <p:ph type="body" sz="quarter" idx="11" hasCustomPrompt="1"/>
          </p:nvPr>
        </p:nvSpPr>
        <p:spPr>
          <a:xfrm>
            <a:off x="939688" y="1365568"/>
            <a:ext cx="2440120" cy="162290"/>
          </a:xfrm>
          <a:prstGeom prst="rect">
            <a:avLst/>
          </a:prstGeom>
        </p:spPr>
        <p:txBody>
          <a:bodyPr lIns="180000" tIns="46800" rIns="180000">
            <a:noAutofit/>
          </a:bodyPr>
          <a:lstStyle>
            <a:lvl1pPr marL="0" indent="0" algn="ctr">
              <a:buNone/>
              <a:defRPr sz="800" kern="700" spc="100">
                <a:solidFill>
                  <a:srgbClr val="FFFFFF"/>
                </a:solidFill>
                <a:latin typeface="+mn-lt"/>
                <a:cs typeface="Calibri Light"/>
              </a:defRPr>
            </a:lvl1pPr>
            <a:lvl2pPr algn="l">
              <a:defRPr sz="1000">
                <a:solidFill>
                  <a:schemeClr val="accent1"/>
                </a:solidFill>
              </a:defRPr>
            </a:lvl2pPr>
            <a:lvl3pPr algn="l">
              <a:defRPr sz="1000">
                <a:solidFill>
                  <a:schemeClr val="accent1"/>
                </a:solidFill>
              </a:defRPr>
            </a:lvl3pPr>
            <a:lvl4pPr algn="l">
              <a:defRPr sz="1000">
                <a:solidFill>
                  <a:schemeClr val="accent1"/>
                </a:solidFill>
              </a:defRPr>
            </a:lvl4pPr>
            <a:lvl5pPr algn="l">
              <a:defRPr sz="1000">
                <a:solidFill>
                  <a:schemeClr val="accent1"/>
                </a:solidFill>
              </a:defRPr>
            </a:lvl5pPr>
          </a:lstStyle>
          <a:p>
            <a:pPr lvl="0"/>
            <a:r>
              <a:rPr lang="en-US" dirty="0"/>
              <a:t>MM.DD.YYYY</a:t>
            </a:r>
          </a:p>
        </p:txBody>
      </p:sp>
    </p:spTree>
    <p:extLst>
      <p:ext uri="{BB962C8B-B14F-4D97-AF65-F5344CB8AC3E}">
        <p14:creationId xmlns:p14="http://schemas.microsoft.com/office/powerpoint/2010/main" val="395894407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Divider with Subtitle / Red / Top Right">
    <p:bg>
      <p:bgPr>
        <a:solidFill>
          <a:srgbClr val="228244"/>
        </a:solidFill>
        <a:effectLst/>
      </p:bgPr>
    </p:bg>
    <p:spTree>
      <p:nvGrpSpPr>
        <p:cNvPr id="1" name=""/>
        <p:cNvGrpSpPr/>
        <p:nvPr/>
      </p:nvGrpSpPr>
      <p:grpSpPr>
        <a:xfrm>
          <a:off x="0" y="0"/>
          <a:ext cx="0" cy="0"/>
          <a:chOff x="0" y="0"/>
          <a:chExt cx="0" cy="0"/>
        </a:xfrm>
      </p:grpSpPr>
      <p:sp>
        <p:nvSpPr>
          <p:cNvPr id="11" name="Segnaposto immagine 3"/>
          <p:cNvSpPr>
            <a:spLocks noGrp="1"/>
          </p:cNvSpPr>
          <p:nvPr>
            <p:ph type="pic" sz="quarter" idx="14" hasCustomPrompt="1"/>
          </p:nvPr>
        </p:nvSpPr>
        <p:spPr>
          <a:xfrm>
            <a:off x="0" y="0"/>
            <a:ext cx="9144000" cy="5143500"/>
          </a:xfrm>
          <a:prstGeom prst="rect">
            <a:avLst/>
          </a:prstGeom>
        </p:spPr>
        <p:txBody>
          <a:bodyPr>
            <a:normAutofit/>
          </a:bodyPr>
          <a:lstStyle>
            <a:lvl1pPr marL="35997" marR="0" indent="0" algn="l" defTabSz="456176" rtl="0" eaLnBrk="1" fontAlgn="auto" latinLnBrk="0" hangingPunct="1">
              <a:lnSpc>
                <a:spcPct val="100000"/>
              </a:lnSpc>
              <a:spcBef>
                <a:spcPct val="20000"/>
              </a:spcBef>
              <a:spcAft>
                <a:spcPts val="0"/>
              </a:spcAft>
              <a:buClrTx/>
              <a:buSzTx/>
              <a:buFont typeface="Arial"/>
              <a:buNone/>
              <a:tabLst/>
              <a:defRPr sz="600" baseline="0">
                <a:solidFill>
                  <a:schemeClr val="accent6"/>
                </a:solidFill>
                <a:latin typeface="Arial" panose="020B0604020202020204" pitchFamily="34" charset="0"/>
                <a:cs typeface="Arial" panose="020B0604020202020204" pitchFamily="34" charset="0"/>
              </a:defRPr>
            </a:lvl1pPr>
          </a:lstStyle>
          <a:p>
            <a:r>
              <a:rPr lang="en-US" dirty="0"/>
              <a:t>Insert Background Image </a:t>
            </a:r>
            <a:r>
              <a:rPr lang="en-US" dirty="0" err="1"/>
              <a:t>Here.</a:t>
            </a:r>
            <a:endParaRPr lang="en-US" dirty="0"/>
          </a:p>
        </p:txBody>
      </p:sp>
      <p:pic>
        <p:nvPicPr>
          <p:cNvPr id="2" name="Immagine 1">
            <a:extLst>
              <a:ext uri="{FF2B5EF4-FFF2-40B4-BE49-F238E27FC236}">
                <a16:creationId xmlns:a16="http://schemas.microsoft.com/office/drawing/2014/main" id="{FFF4FC6E-3F8B-366E-C8A8-C0F24D035A1F}"/>
              </a:ext>
            </a:extLst>
          </p:cNvPr>
          <p:cNvPicPr>
            <a:picLocks noChangeAspect="1"/>
          </p:cNvPicPr>
          <p:nvPr userDrawn="1"/>
        </p:nvPicPr>
        <p:blipFill rotWithShape="1">
          <a:blip r:embed="rId2"/>
          <a:srcRect/>
          <a:stretch/>
        </p:blipFill>
        <p:spPr>
          <a:xfrm>
            <a:off x="8258495" y="4686099"/>
            <a:ext cx="638852" cy="315860"/>
          </a:xfrm>
          <a:prstGeom prst="rect">
            <a:avLst/>
          </a:prstGeom>
        </p:spPr>
      </p:pic>
      <p:sp>
        <p:nvSpPr>
          <p:cNvPr id="4" name="Titolo 1">
            <a:extLst>
              <a:ext uri="{FF2B5EF4-FFF2-40B4-BE49-F238E27FC236}">
                <a16:creationId xmlns:a16="http://schemas.microsoft.com/office/drawing/2014/main" id="{77508555-1D19-777B-2B98-81CC32694634}"/>
              </a:ext>
            </a:extLst>
          </p:cNvPr>
          <p:cNvSpPr>
            <a:spLocks noGrp="1"/>
          </p:cNvSpPr>
          <p:nvPr>
            <p:ph type="title" hasCustomPrompt="1"/>
          </p:nvPr>
        </p:nvSpPr>
        <p:spPr>
          <a:xfrm>
            <a:off x="5368128" y="522595"/>
            <a:ext cx="3240000" cy="3240000"/>
          </a:xfrm>
          <a:prstGeom prst="roundRect">
            <a:avLst/>
          </a:prstGeom>
          <a:solidFill>
            <a:srgbClr val="1F626D"/>
          </a:solidFill>
          <a:ln>
            <a:noFill/>
            <a:prstDash val="dash"/>
          </a:ln>
        </p:spPr>
        <p:txBody>
          <a:bodyPr vert="horz" lIns="180000" tIns="180000" rIns="180000" bIns="180000" rtlCol="0" anchor="b" anchorCtr="0">
            <a:noAutofit/>
          </a:bodyPr>
          <a:lstStyle>
            <a:lvl1pPr algn="l">
              <a:defRPr lang="en-US" sz="2800" b="0" spc="100" baseline="0" dirty="0">
                <a:solidFill>
                  <a:schemeClr val="bg1"/>
                </a:solidFill>
              </a:defRPr>
            </a:lvl1pPr>
          </a:lstStyle>
          <a:p>
            <a:pPr lvl="0" algn="l">
              <a:lnSpc>
                <a:spcPct val="90000"/>
              </a:lnSpc>
            </a:pPr>
            <a:r>
              <a:rPr lang="it-IT" dirty="0"/>
              <a:t>Click to </a:t>
            </a:r>
            <a:r>
              <a:rPr lang="it-IT" dirty="0" err="1"/>
              <a:t>edit</a:t>
            </a:r>
            <a:r>
              <a:rPr lang="it-IT" dirty="0"/>
              <a:t> </a:t>
            </a:r>
            <a:r>
              <a:rPr lang="it-IT" dirty="0" err="1"/>
              <a:t>title</a:t>
            </a:r>
            <a:endParaRPr lang="en-US" dirty="0"/>
          </a:p>
        </p:txBody>
      </p:sp>
      <p:sp>
        <p:nvSpPr>
          <p:cNvPr id="5" name="Text Placeholder 16">
            <a:extLst>
              <a:ext uri="{FF2B5EF4-FFF2-40B4-BE49-F238E27FC236}">
                <a16:creationId xmlns:a16="http://schemas.microsoft.com/office/drawing/2014/main" id="{CDC79473-169E-1B96-E9FA-E754627EC1FC}"/>
              </a:ext>
            </a:extLst>
          </p:cNvPr>
          <p:cNvSpPr>
            <a:spLocks noGrp="1"/>
          </p:cNvSpPr>
          <p:nvPr>
            <p:ph type="body" sz="quarter" idx="11" hasCustomPrompt="1"/>
          </p:nvPr>
        </p:nvSpPr>
        <p:spPr>
          <a:xfrm>
            <a:off x="5775767" y="523751"/>
            <a:ext cx="2424722" cy="170730"/>
          </a:xfrm>
          <a:prstGeom prst="rect">
            <a:avLst/>
          </a:prstGeom>
        </p:spPr>
        <p:txBody>
          <a:bodyPr lIns="180000" tIns="46800" rIns="180000">
            <a:noAutofit/>
          </a:bodyPr>
          <a:lstStyle>
            <a:lvl1pPr marL="0" indent="0" algn="ctr">
              <a:buNone/>
              <a:defRPr sz="800" kern="700" spc="100">
                <a:solidFill>
                  <a:schemeClr val="bg1"/>
                </a:solidFill>
                <a:latin typeface="+mn-lt"/>
                <a:cs typeface="Calibri Light"/>
              </a:defRPr>
            </a:lvl1pPr>
            <a:lvl2pPr algn="l">
              <a:defRPr sz="1000">
                <a:solidFill>
                  <a:schemeClr val="accent1"/>
                </a:solidFill>
              </a:defRPr>
            </a:lvl2pPr>
            <a:lvl3pPr algn="l">
              <a:defRPr sz="1000">
                <a:solidFill>
                  <a:schemeClr val="accent1"/>
                </a:solidFill>
              </a:defRPr>
            </a:lvl3pPr>
            <a:lvl4pPr algn="l">
              <a:defRPr sz="1000">
                <a:solidFill>
                  <a:schemeClr val="accent1"/>
                </a:solidFill>
              </a:defRPr>
            </a:lvl4pPr>
            <a:lvl5pPr algn="l">
              <a:defRPr sz="1000">
                <a:solidFill>
                  <a:schemeClr val="accent1"/>
                </a:solidFill>
              </a:defRPr>
            </a:lvl5pPr>
          </a:lstStyle>
          <a:p>
            <a:pPr lvl="0"/>
            <a:r>
              <a:rPr lang="en-US" dirty="0"/>
              <a:t>MM.DD.YYYY</a:t>
            </a:r>
          </a:p>
        </p:txBody>
      </p:sp>
    </p:spTree>
    <p:extLst>
      <p:ext uri="{BB962C8B-B14F-4D97-AF65-F5344CB8AC3E}">
        <p14:creationId xmlns:p14="http://schemas.microsoft.com/office/powerpoint/2010/main" val="28002218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51"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Agenda Title Goes Here</a:t>
            </a:r>
          </a:p>
        </p:txBody>
      </p:sp>
      <p:sp>
        <p:nvSpPr>
          <p:cNvPr id="64" name="Text Placeholder 24">
            <a:extLst>
              <a:ext uri="{FF2B5EF4-FFF2-40B4-BE49-F238E27FC236}">
                <a16:creationId xmlns:a16="http://schemas.microsoft.com/office/drawing/2014/main" id="{BBD6C92B-98AC-634D-A272-B98D08F5FDBA}"/>
              </a:ext>
            </a:extLst>
          </p:cNvPr>
          <p:cNvSpPr>
            <a:spLocks noGrp="1"/>
          </p:cNvSpPr>
          <p:nvPr>
            <p:ph type="body" sz="quarter" idx="11" hasCustomPrompt="1"/>
          </p:nvPr>
        </p:nvSpPr>
        <p:spPr>
          <a:xfrm>
            <a:off x="628105" y="1124461"/>
            <a:ext cx="634814" cy="434975"/>
          </a:xfrm>
          <a:prstGeom prst="rect">
            <a:avLst/>
          </a:prstGeom>
          <a:ln>
            <a:noFill/>
          </a:ln>
        </p:spPr>
        <p:txBody>
          <a:bodyPr>
            <a:noAutofit/>
          </a:bodyPr>
          <a:lstStyle>
            <a:lvl1pPr marL="0" indent="0" algn="r">
              <a:buNone/>
              <a:defRPr sz="2400" b="0">
                <a:solidFill>
                  <a:srgbClr val="228244"/>
                </a:solidFill>
                <a:latin typeface="+mj-lt"/>
                <a:cs typeface="Webnar Bold"/>
              </a:defRPr>
            </a:lvl1pPr>
          </a:lstStyle>
          <a:p>
            <a:pPr lvl="0"/>
            <a:r>
              <a:rPr lang="en-US" dirty="0"/>
              <a:t>0#</a:t>
            </a:r>
          </a:p>
        </p:txBody>
      </p:sp>
      <p:sp>
        <p:nvSpPr>
          <p:cNvPr id="65" name="Text Placeholder 24">
            <a:extLst>
              <a:ext uri="{FF2B5EF4-FFF2-40B4-BE49-F238E27FC236}">
                <a16:creationId xmlns:a16="http://schemas.microsoft.com/office/drawing/2014/main" id="{E4E5A682-4AAC-9C40-B379-0E57C720353B}"/>
              </a:ext>
            </a:extLst>
          </p:cNvPr>
          <p:cNvSpPr>
            <a:spLocks noGrp="1"/>
          </p:cNvSpPr>
          <p:nvPr>
            <p:ph type="body" sz="quarter" idx="12" hasCustomPrompt="1"/>
          </p:nvPr>
        </p:nvSpPr>
        <p:spPr>
          <a:xfrm>
            <a:off x="1279600" y="1172083"/>
            <a:ext cx="2945144" cy="227438"/>
          </a:xfrm>
          <a:prstGeom prst="rect">
            <a:avLst/>
          </a:prstGeom>
          <a:ln>
            <a:noFill/>
          </a:ln>
        </p:spPr>
        <p:txBody>
          <a:bodyPr>
            <a:noAutofit/>
          </a:bodyPr>
          <a:lstStyle>
            <a:lvl1pPr marL="0" indent="0" algn="l">
              <a:lnSpc>
                <a:spcPct val="90000"/>
              </a:lnSpc>
              <a:buNone/>
              <a:defRPr sz="1800" b="0">
                <a:solidFill>
                  <a:schemeClr val="tx1"/>
                </a:solidFill>
                <a:latin typeface="+mj-lt"/>
                <a:cs typeface="Webnar Bold"/>
              </a:defRPr>
            </a:lvl1pPr>
          </a:lstStyle>
          <a:p>
            <a:pPr lvl="0"/>
            <a:r>
              <a:rPr lang="en-US" dirty="0"/>
              <a:t>Chapter Title Here</a:t>
            </a:r>
          </a:p>
        </p:txBody>
      </p:sp>
      <p:sp>
        <p:nvSpPr>
          <p:cNvPr id="66" name="Text Placeholder 24">
            <a:extLst>
              <a:ext uri="{FF2B5EF4-FFF2-40B4-BE49-F238E27FC236}">
                <a16:creationId xmlns:a16="http://schemas.microsoft.com/office/drawing/2014/main" id="{217BE6FD-C18C-A843-ADF0-094F8DA9A2DE}"/>
              </a:ext>
            </a:extLst>
          </p:cNvPr>
          <p:cNvSpPr>
            <a:spLocks noGrp="1"/>
          </p:cNvSpPr>
          <p:nvPr>
            <p:ph type="body" sz="quarter" idx="13" hasCustomPrompt="1"/>
          </p:nvPr>
        </p:nvSpPr>
        <p:spPr>
          <a:xfrm>
            <a:off x="1279600" y="1482195"/>
            <a:ext cx="2945144" cy="227438"/>
          </a:xfrm>
          <a:prstGeom prst="rect">
            <a:avLst/>
          </a:prstGeom>
          <a:ln>
            <a:noFill/>
          </a:ln>
        </p:spPr>
        <p:txBody>
          <a:bodyPr>
            <a:noAutofit/>
          </a:bodyPr>
          <a:lstStyle>
            <a:lvl1pPr marL="0" indent="0" algn="l">
              <a:lnSpc>
                <a:spcPct val="120000"/>
              </a:lnSpc>
              <a:buNone/>
              <a:defRPr sz="800" b="0">
                <a:solidFill>
                  <a:schemeClr val="bg2">
                    <a:lumMod val="75000"/>
                  </a:schemeClr>
                </a:solidFill>
                <a:latin typeface="+mn-lt"/>
                <a:cs typeface="Calibri Light"/>
              </a:defRPr>
            </a:lvl1pPr>
          </a:lstStyle>
          <a:p>
            <a:pPr lvl="0"/>
            <a:r>
              <a:rPr lang="en-US" dirty="0"/>
              <a:t>Chapter Subtitle Here</a:t>
            </a:r>
          </a:p>
        </p:txBody>
      </p:sp>
      <p:sp>
        <p:nvSpPr>
          <p:cNvPr id="67" name="Text Placeholder 24">
            <a:extLst>
              <a:ext uri="{FF2B5EF4-FFF2-40B4-BE49-F238E27FC236}">
                <a16:creationId xmlns:a16="http://schemas.microsoft.com/office/drawing/2014/main" id="{AC458200-B6DD-D841-9E04-9C0EF94FBE5C}"/>
              </a:ext>
            </a:extLst>
          </p:cNvPr>
          <p:cNvSpPr>
            <a:spLocks noGrp="1"/>
          </p:cNvSpPr>
          <p:nvPr>
            <p:ph type="body" sz="quarter" idx="14" hasCustomPrompt="1"/>
          </p:nvPr>
        </p:nvSpPr>
        <p:spPr>
          <a:xfrm>
            <a:off x="628105" y="2172301"/>
            <a:ext cx="634814" cy="434975"/>
          </a:xfrm>
          <a:prstGeom prst="rect">
            <a:avLst/>
          </a:prstGeom>
          <a:ln>
            <a:noFill/>
          </a:ln>
        </p:spPr>
        <p:txBody>
          <a:bodyPr>
            <a:noAutofit/>
          </a:bodyPr>
          <a:lstStyle>
            <a:lvl1pPr marL="0" indent="0" algn="r">
              <a:buNone/>
              <a:defRPr sz="2400" b="0">
                <a:solidFill>
                  <a:srgbClr val="228244"/>
                </a:solidFill>
                <a:latin typeface="+mj-lt"/>
                <a:cs typeface="Webnar Bold"/>
              </a:defRPr>
            </a:lvl1pPr>
          </a:lstStyle>
          <a:p>
            <a:pPr lvl="0"/>
            <a:r>
              <a:rPr lang="en-US" dirty="0"/>
              <a:t>0#</a:t>
            </a:r>
          </a:p>
        </p:txBody>
      </p:sp>
      <p:sp>
        <p:nvSpPr>
          <p:cNvPr id="68" name="Text Placeholder 24">
            <a:extLst>
              <a:ext uri="{FF2B5EF4-FFF2-40B4-BE49-F238E27FC236}">
                <a16:creationId xmlns:a16="http://schemas.microsoft.com/office/drawing/2014/main" id="{137BC073-F22C-AB4F-A751-A554941893C6}"/>
              </a:ext>
            </a:extLst>
          </p:cNvPr>
          <p:cNvSpPr>
            <a:spLocks noGrp="1"/>
          </p:cNvSpPr>
          <p:nvPr>
            <p:ph type="body" sz="quarter" idx="15" hasCustomPrompt="1"/>
          </p:nvPr>
        </p:nvSpPr>
        <p:spPr>
          <a:xfrm>
            <a:off x="1279600" y="2219923"/>
            <a:ext cx="2945144" cy="227438"/>
          </a:xfrm>
          <a:prstGeom prst="rect">
            <a:avLst/>
          </a:prstGeom>
          <a:ln>
            <a:noFill/>
          </a:ln>
        </p:spPr>
        <p:txBody>
          <a:bodyPr>
            <a:noAutofit/>
          </a:bodyPr>
          <a:lstStyle>
            <a:lvl1pPr marL="0" indent="0" algn="l">
              <a:lnSpc>
                <a:spcPct val="90000"/>
              </a:lnSpc>
              <a:buNone/>
              <a:defRPr sz="1800" b="0">
                <a:solidFill>
                  <a:schemeClr val="tx1"/>
                </a:solidFill>
                <a:latin typeface="+mj-lt"/>
                <a:cs typeface="Webnar Bold"/>
              </a:defRPr>
            </a:lvl1pPr>
          </a:lstStyle>
          <a:p>
            <a:pPr lvl="0"/>
            <a:r>
              <a:rPr lang="en-US" dirty="0"/>
              <a:t>Chapter Title Here</a:t>
            </a:r>
          </a:p>
        </p:txBody>
      </p:sp>
      <p:sp>
        <p:nvSpPr>
          <p:cNvPr id="69" name="Text Placeholder 24">
            <a:extLst>
              <a:ext uri="{FF2B5EF4-FFF2-40B4-BE49-F238E27FC236}">
                <a16:creationId xmlns:a16="http://schemas.microsoft.com/office/drawing/2014/main" id="{7C2EAA5B-645D-1245-A1E7-C7DF3DE65D19}"/>
              </a:ext>
            </a:extLst>
          </p:cNvPr>
          <p:cNvSpPr>
            <a:spLocks noGrp="1"/>
          </p:cNvSpPr>
          <p:nvPr>
            <p:ph type="body" sz="quarter" idx="16" hasCustomPrompt="1"/>
          </p:nvPr>
        </p:nvSpPr>
        <p:spPr>
          <a:xfrm>
            <a:off x="1279600" y="2530036"/>
            <a:ext cx="2945144" cy="227438"/>
          </a:xfrm>
          <a:prstGeom prst="rect">
            <a:avLst/>
          </a:prstGeom>
          <a:ln>
            <a:noFill/>
          </a:ln>
        </p:spPr>
        <p:txBody>
          <a:bodyPr>
            <a:noAutofit/>
          </a:bodyPr>
          <a:lstStyle>
            <a:lvl1pPr marL="0" indent="0" algn="l">
              <a:lnSpc>
                <a:spcPct val="120000"/>
              </a:lnSpc>
              <a:buNone/>
              <a:defRPr sz="800" b="0">
                <a:solidFill>
                  <a:schemeClr val="bg2">
                    <a:lumMod val="75000"/>
                  </a:schemeClr>
                </a:solidFill>
                <a:latin typeface="+mn-lt"/>
                <a:cs typeface="Calibri Light"/>
              </a:defRPr>
            </a:lvl1pPr>
          </a:lstStyle>
          <a:p>
            <a:pPr lvl="0"/>
            <a:r>
              <a:rPr lang="en-US" dirty="0"/>
              <a:t>Chapter Subtitle Here</a:t>
            </a:r>
          </a:p>
        </p:txBody>
      </p:sp>
      <p:sp>
        <p:nvSpPr>
          <p:cNvPr id="70" name="Text Placeholder 24">
            <a:extLst>
              <a:ext uri="{FF2B5EF4-FFF2-40B4-BE49-F238E27FC236}">
                <a16:creationId xmlns:a16="http://schemas.microsoft.com/office/drawing/2014/main" id="{31B3AB27-4F34-EE49-B99E-6A5E960DC293}"/>
              </a:ext>
            </a:extLst>
          </p:cNvPr>
          <p:cNvSpPr>
            <a:spLocks noGrp="1"/>
          </p:cNvSpPr>
          <p:nvPr>
            <p:ph type="body" sz="quarter" idx="17" hasCustomPrompt="1"/>
          </p:nvPr>
        </p:nvSpPr>
        <p:spPr>
          <a:xfrm>
            <a:off x="628105" y="3220141"/>
            <a:ext cx="634814" cy="434975"/>
          </a:xfrm>
          <a:prstGeom prst="rect">
            <a:avLst/>
          </a:prstGeom>
          <a:ln>
            <a:noFill/>
          </a:ln>
        </p:spPr>
        <p:txBody>
          <a:bodyPr>
            <a:noAutofit/>
          </a:bodyPr>
          <a:lstStyle>
            <a:lvl1pPr marL="0" indent="0" algn="r">
              <a:buNone/>
              <a:defRPr sz="2400" b="0">
                <a:solidFill>
                  <a:srgbClr val="228244"/>
                </a:solidFill>
                <a:latin typeface="+mj-lt"/>
                <a:cs typeface="Webnar Bold"/>
              </a:defRPr>
            </a:lvl1pPr>
          </a:lstStyle>
          <a:p>
            <a:pPr lvl="0"/>
            <a:r>
              <a:rPr lang="en-US" dirty="0"/>
              <a:t>0#</a:t>
            </a:r>
          </a:p>
        </p:txBody>
      </p:sp>
      <p:sp>
        <p:nvSpPr>
          <p:cNvPr id="71" name="Text Placeholder 24">
            <a:extLst>
              <a:ext uri="{FF2B5EF4-FFF2-40B4-BE49-F238E27FC236}">
                <a16:creationId xmlns:a16="http://schemas.microsoft.com/office/drawing/2014/main" id="{A4DE8049-400B-7F4C-8DB0-C46B0ECBC034}"/>
              </a:ext>
            </a:extLst>
          </p:cNvPr>
          <p:cNvSpPr>
            <a:spLocks noGrp="1"/>
          </p:cNvSpPr>
          <p:nvPr>
            <p:ph type="body" sz="quarter" idx="18" hasCustomPrompt="1"/>
          </p:nvPr>
        </p:nvSpPr>
        <p:spPr>
          <a:xfrm>
            <a:off x="1279600" y="3267763"/>
            <a:ext cx="2945144" cy="227438"/>
          </a:xfrm>
          <a:prstGeom prst="rect">
            <a:avLst/>
          </a:prstGeom>
          <a:ln>
            <a:noFill/>
          </a:ln>
        </p:spPr>
        <p:txBody>
          <a:bodyPr>
            <a:noAutofit/>
          </a:bodyPr>
          <a:lstStyle>
            <a:lvl1pPr marL="0" indent="0" algn="l">
              <a:lnSpc>
                <a:spcPct val="90000"/>
              </a:lnSpc>
              <a:buNone/>
              <a:defRPr sz="1800" b="0">
                <a:solidFill>
                  <a:schemeClr val="tx1"/>
                </a:solidFill>
                <a:latin typeface="+mj-lt"/>
                <a:cs typeface="Webnar Bold"/>
              </a:defRPr>
            </a:lvl1pPr>
          </a:lstStyle>
          <a:p>
            <a:pPr lvl="0"/>
            <a:r>
              <a:rPr lang="en-US" dirty="0"/>
              <a:t>Chapter Title Here</a:t>
            </a:r>
          </a:p>
        </p:txBody>
      </p:sp>
      <p:sp>
        <p:nvSpPr>
          <p:cNvPr id="72" name="Text Placeholder 24">
            <a:extLst>
              <a:ext uri="{FF2B5EF4-FFF2-40B4-BE49-F238E27FC236}">
                <a16:creationId xmlns:a16="http://schemas.microsoft.com/office/drawing/2014/main" id="{46C12254-A2D2-BD4C-9A42-FFA245F35EFC}"/>
              </a:ext>
            </a:extLst>
          </p:cNvPr>
          <p:cNvSpPr>
            <a:spLocks noGrp="1"/>
          </p:cNvSpPr>
          <p:nvPr>
            <p:ph type="body" sz="quarter" idx="19" hasCustomPrompt="1"/>
          </p:nvPr>
        </p:nvSpPr>
        <p:spPr>
          <a:xfrm>
            <a:off x="1279600" y="3577876"/>
            <a:ext cx="2945144" cy="227438"/>
          </a:xfrm>
          <a:prstGeom prst="rect">
            <a:avLst/>
          </a:prstGeom>
          <a:ln>
            <a:noFill/>
          </a:ln>
        </p:spPr>
        <p:txBody>
          <a:bodyPr>
            <a:noAutofit/>
          </a:bodyPr>
          <a:lstStyle>
            <a:lvl1pPr marL="0" indent="0" algn="l">
              <a:lnSpc>
                <a:spcPct val="120000"/>
              </a:lnSpc>
              <a:buNone/>
              <a:defRPr sz="800" b="0">
                <a:solidFill>
                  <a:schemeClr val="bg2">
                    <a:lumMod val="75000"/>
                  </a:schemeClr>
                </a:solidFill>
                <a:latin typeface="+mn-lt"/>
                <a:cs typeface="Calibri Light"/>
              </a:defRPr>
            </a:lvl1pPr>
          </a:lstStyle>
          <a:p>
            <a:pPr lvl="0"/>
            <a:r>
              <a:rPr lang="en-US" dirty="0"/>
              <a:t>Chapter Subtitle Here</a:t>
            </a:r>
          </a:p>
        </p:txBody>
      </p:sp>
      <p:sp>
        <p:nvSpPr>
          <p:cNvPr id="73" name="Text Placeholder 24">
            <a:extLst>
              <a:ext uri="{FF2B5EF4-FFF2-40B4-BE49-F238E27FC236}">
                <a16:creationId xmlns:a16="http://schemas.microsoft.com/office/drawing/2014/main" id="{A1CCD0A1-40C7-DE44-B130-FFC1089C7AD5}"/>
              </a:ext>
            </a:extLst>
          </p:cNvPr>
          <p:cNvSpPr>
            <a:spLocks noGrp="1"/>
          </p:cNvSpPr>
          <p:nvPr>
            <p:ph type="body" sz="quarter" idx="20" hasCustomPrompt="1"/>
          </p:nvPr>
        </p:nvSpPr>
        <p:spPr>
          <a:xfrm>
            <a:off x="5017054" y="1124461"/>
            <a:ext cx="634814" cy="434975"/>
          </a:xfrm>
          <a:prstGeom prst="rect">
            <a:avLst/>
          </a:prstGeom>
          <a:ln>
            <a:noFill/>
          </a:ln>
        </p:spPr>
        <p:txBody>
          <a:bodyPr>
            <a:noAutofit/>
          </a:bodyPr>
          <a:lstStyle>
            <a:lvl1pPr marL="0" indent="0" algn="r">
              <a:buNone/>
              <a:defRPr sz="2400" b="0">
                <a:solidFill>
                  <a:srgbClr val="228244"/>
                </a:solidFill>
                <a:latin typeface="+mj-lt"/>
                <a:cs typeface="Webnar Bold"/>
              </a:defRPr>
            </a:lvl1pPr>
          </a:lstStyle>
          <a:p>
            <a:pPr lvl="0"/>
            <a:r>
              <a:rPr lang="en-US" dirty="0"/>
              <a:t>0#</a:t>
            </a:r>
          </a:p>
        </p:txBody>
      </p:sp>
      <p:sp>
        <p:nvSpPr>
          <p:cNvPr id="74" name="Text Placeholder 24">
            <a:extLst>
              <a:ext uri="{FF2B5EF4-FFF2-40B4-BE49-F238E27FC236}">
                <a16:creationId xmlns:a16="http://schemas.microsoft.com/office/drawing/2014/main" id="{8FF7A55F-4F63-3144-9E6A-BC68E129DF04}"/>
              </a:ext>
            </a:extLst>
          </p:cNvPr>
          <p:cNvSpPr>
            <a:spLocks noGrp="1"/>
          </p:cNvSpPr>
          <p:nvPr>
            <p:ph type="body" sz="quarter" idx="21" hasCustomPrompt="1"/>
          </p:nvPr>
        </p:nvSpPr>
        <p:spPr>
          <a:xfrm>
            <a:off x="5668549" y="1172083"/>
            <a:ext cx="2945144" cy="227438"/>
          </a:xfrm>
          <a:prstGeom prst="rect">
            <a:avLst/>
          </a:prstGeom>
          <a:ln>
            <a:noFill/>
          </a:ln>
        </p:spPr>
        <p:txBody>
          <a:bodyPr>
            <a:noAutofit/>
          </a:bodyPr>
          <a:lstStyle>
            <a:lvl1pPr marL="0" indent="0" algn="l">
              <a:lnSpc>
                <a:spcPct val="90000"/>
              </a:lnSpc>
              <a:buNone/>
              <a:defRPr sz="1800" b="0">
                <a:solidFill>
                  <a:schemeClr val="tx1"/>
                </a:solidFill>
                <a:latin typeface="+mj-lt"/>
                <a:cs typeface="Webnar Bold"/>
              </a:defRPr>
            </a:lvl1pPr>
          </a:lstStyle>
          <a:p>
            <a:pPr lvl="0"/>
            <a:r>
              <a:rPr lang="en-US" dirty="0"/>
              <a:t>Chapter Title Here</a:t>
            </a:r>
          </a:p>
        </p:txBody>
      </p:sp>
      <p:sp>
        <p:nvSpPr>
          <p:cNvPr id="75" name="Text Placeholder 24">
            <a:extLst>
              <a:ext uri="{FF2B5EF4-FFF2-40B4-BE49-F238E27FC236}">
                <a16:creationId xmlns:a16="http://schemas.microsoft.com/office/drawing/2014/main" id="{4D9D6576-E87B-3C48-B592-EC53241017B4}"/>
              </a:ext>
            </a:extLst>
          </p:cNvPr>
          <p:cNvSpPr>
            <a:spLocks noGrp="1"/>
          </p:cNvSpPr>
          <p:nvPr>
            <p:ph type="body" sz="quarter" idx="22" hasCustomPrompt="1"/>
          </p:nvPr>
        </p:nvSpPr>
        <p:spPr>
          <a:xfrm>
            <a:off x="5668549" y="1482195"/>
            <a:ext cx="2945144" cy="227438"/>
          </a:xfrm>
          <a:prstGeom prst="rect">
            <a:avLst/>
          </a:prstGeom>
          <a:ln>
            <a:noFill/>
          </a:ln>
        </p:spPr>
        <p:txBody>
          <a:bodyPr>
            <a:noAutofit/>
          </a:bodyPr>
          <a:lstStyle>
            <a:lvl1pPr marL="0" indent="0" algn="l">
              <a:lnSpc>
                <a:spcPct val="120000"/>
              </a:lnSpc>
              <a:buNone/>
              <a:defRPr sz="800" b="0">
                <a:solidFill>
                  <a:schemeClr val="bg2">
                    <a:lumMod val="75000"/>
                  </a:schemeClr>
                </a:solidFill>
                <a:latin typeface="+mn-lt"/>
                <a:cs typeface="Calibri Light"/>
              </a:defRPr>
            </a:lvl1pPr>
          </a:lstStyle>
          <a:p>
            <a:pPr lvl="0"/>
            <a:r>
              <a:rPr lang="en-US" dirty="0"/>
              <a:t>Chapter Subtitle Here</a:t>
            </a:r>
          </a:p>
        </p:txBody>
      </p:sp>
      <p:sp>
        <p:nvSpPr>
          <p:cNvPr id="76" name="Text Placeholder 24">
            <a:extLst>
              <a:ext uri="{FF2B5EF4-FFF2-40B4-BE49-F238E27FC236}">
                <a16:creationId xmlns:a16="http://schemas.microsoft.com/office/drawing/2014/main" id="{A90D106F-E9B5-A743-B1D2-C371D83BC25C}"/>
              </a:ext>
            </a:extLst>
          </p:cNvPr>
          <p:cNvSpPr>
            <a:spLocks noGrp="1"/>
          </p:cNvSpPr>
          <p:nvPr>
            <p:ph type="body" sz="quarter" idx="23" hasCustomPrompt="1"/>
          </p:nvPr>
        </p:nvSpPr>
        <p:spPr>
          <a:xfrm>
            <a:off x="5017054" y="2174859"/>
            <a:ext cx="634814" cy="434975"/>
          </a:xfrm>
          <a:prstGeom prst="rect">
            <a:avLst/>
          </a:prstGeom>
          <a:ln>
            <a:noFill/>
          </a:ln>
        </p:spPr>
        <p:txBody>
          <a:bodyPr>
            <a:noAutofit/>
          </a:bodyPr>
          <a:lstStyle>
            <a:lvl1pPr marL="0" indent="0" algn="r">
              <a:buNone/>
              <a:defRPr sz="2400" b="0">
                <a:solidFill>
                  <a:srgbClr val="228244"/>
                </a:solidFill>
                <a:latin typeface="+mj-lt"/>
                <a:cs typeface="Webnar Bold"/>
              </a:defRPr>
            </a:lvl1pPr>
          </a:lstStyle>
          <a:p>
            <a:pPr lvl="0"/>
            <a:r>
              <a:rPr lang="en-US" dirty="0"/>
              <a:t>0#</a:t>
            </a:r>
          </a:p>
        </p:txBody>
      </p:sp>
      <p:sp>
        <p:nvSpPr>
          <p:cNvPr id="77" name="Text Placeholder 24">
            <a:extLst>
              <a:ext uri="{FF2B5EF4-FFF2-40B4-BE49-F238E27FC236}">
                <a16:creationId xmlns:a16="http://schemas.microsoft.com/office/drawing/2014/main" id="{4C454063-CFD2-4F4A-94B8-51150157FE8D}"/>
              </a:ext>
            </a:extLst>
          </p:cNvPr>
          <p:cNvSpPr>
            <a:spLocks noGrp="1"/>
          </p:cNvSpPr>
          <p:nvPr>
            <p:ph type="body" sz="quarter" idx="24" hasCustomPrompt="1"/>
          </p:nvPr>
        </p:nvSpPr>
        <p:spPr>
          <a:xfrm>
            <a:off x="5668549" y="2222482"/>
            <a:ext cx="2945144" cy="227438"/>
          </a:xfrm>
          <a:prstGeom prst="rect">
            <a:avLst/>
          </a:prstGeom>
          <a:ln>
            <a:noFill/>
          </a:ln>
        </p:spPr>
        <p:txBody>
          <a:bodyPr>
            <a:noAutofit/>
          </a:bodyPr>
          <a:lstStyle>
            <a:lvl1pPr marL="0" indent="0" algn="l">
              <a:lnSpc>
                <a:spcPct val="90000"/>
              </a:lnSpc>
              <a:buNone/>
              <a:defRPr sz="1800" b="0">
                <a:solidFill>
                  <a:schemeClr val="tx1"/>
                </a:solidFill>
                <a:latin typeface="+mj-lt"/>
                <a:cs typeface="Webnar Bold"/>
              </a:defRPr>
            </a:lvl1pPr>
          </a:lstStyle>
          <a:p>
            <a:pPr lvl="0"/>
            <a:r>
              <a:rPr lang="en-US" dirty="0"/>
              <a:t>Chapter Title Here</a:t>
            </a:r>
          </a:p>
        </p:txBody>
      </p:sp>
      <p:sp>
        <p:nvSpPr>
          <p:cNvPr id="78" name="Text Placeholder 24">
            <a:extLst>
              <a:ext uri="{FF2B5EF4-FFF2-40B4-BE49-F238E27FC236}">
                <a16:creationId xmlns:a16="http://schemas.microsoft.com/office/drawing/2014/main" id="{3CFF6840-48FF-0F44-932C-DB70EE2913C1}"/>
              </a:ext>
            </a:extLst>
          </p:cNvPr>
          <p:cNvSpPr>
            <a:spLocks noGrp="1"/>
          </p:cNvSpPr>
          <p:nvPr>
            <p:ph type="body" sz="quarter" idx="25" hasCustomPrompt="1"/>
          </p:nvPr>
        </p:nvSpPr>
        <p:spPr>
          <a:xfrm>
            <a:off x="5668549" y="2532592"/>
            <a:ext cx="2945144" cy="227438"/>
          </a:xfrm>
          <a:prstGeom prst="rect">
            <a:avLst/>
          </a:prstGeom>
          <a:ln>
            <a:noFill/>
          </a:ln>
        </p:spPr>
        <p:txBody>
          <a:bodyPr>
            <a:noAutofit/>
          </a:bodyPr>
          <a:lstStyle>
            <a:lvl1pPr marL="0" indent="0" algn="l">
              <a:lnSpc>
                <a:spcPct val="120000"/>
              </a:lnSpc>
              <a:buNone/>
              <a:defRPr sz="800" b="0">
                <a:solidFill>
                  <a:schemeClr val="bg2">
                    <a:lumMod val="75000"/>
                  </a:schemeClr>
                </a:solidFill>
                <a:latin typeface="+mn-lt"/>
                <a:cs typeface="Calibri Light"/>
              </a:defRPr>
            </a:lvl1pPr>
          </a:lstStyle>
          <a:p>
            <a:pPr lvl="0"/>
            <a:r>
              <a:rPr lang="en-US" dirty="0"/>
              <a:t>Chapter Subtitle Here</a:t>
            </a:r>
          </a:p>
        </p:txBody>
      </p:sp>
      <p:sp>
        <p:nvSpPr>
          <p:cNvPr id="79" name="Text Placeholder 24">
            <a:extLst>
              <a:ext uri="{FF2B5EF4-FFF2-40B4-BE49-F238E27FC236}">
                <a16:creationId xmlns:a16="http://schemas.microsoft.com/office/drawing/2014/main" id="{DD2AD1DC-F194-B442-BD43-7FCF86FC7186}"/>
              </a:ext>
            </a:extLst>
          </p:cNvPr>
          <p:cNvSpPr>
            <a:spLocks noGrp="1"/>
          </p:cNvSpPr>
          <p:nvPr>
            <p:ph type="body" sz="quarter" idx="26" hasCustomPrompt="1"/>
          </p:nvPr>
        </p:nvSpPr>
        <p:spPr>
          <a:xfrm>
            <a:off x="5017054" y="3220202"/>
            <a:ext cx="634814" cy="434975"/>
          </a:xfrm>
          <a:prstGeom prst="rect">
            <a:avLst/>
          </a:prstGeom>
          <a:ln>
            <a:noFill/>
          </a:ln>
        </p:spPr>
        <p:txBody>
          <a:bodyPr>
            <a:noAutofit/>
          </a:bodyPr>
          <a:lstStyle>
            <a:lvl1pPr marL="0" indent="0" algn="r">
              <a:buNone/>
              <a:defRPr sz="2400" b="0">
                <a:solidFill>
                  <a:srgbClr val="228244"/>
                </a:solidFill>
                <a:latin typeface="+mj-lt"/>
                <a:cs typeface="Webnar Bold"/>
              </a:defRPr>
            </a:lvl1pPr>
          </a:lstStyle>
          <a:p>
            <a:pPr lvl="0"/>
            <a:r>
              <a:rPr lang="en-US" dirty="0"/>
              <a:t>0#</a:t>
            </a:r>
          </a:p>
        </p:txBody>
      </p:sp>
      <p:sp>
        <p:nvSpPr>
          <p:cNvPr id="80" name="Text Placeholder 24">
            <a:extLst>
              <a:ext uri="{FF2B5EF4-FFF2-40B4-BE49-F238E27FC236}">
                <a16:creationId xmlns:a16="http://schemas.microsoft.com/office/drawing/2014/main" id="{E5FE2DEA-069D-8B4F-A873-E6D30B1ECC67}"/>
              </a:ext>
            </a:extLst>
          </p:cNvPr>
          <p:cNvSpPr>
            <a:spLocks noGrp="1"/>
          </p:cNvSpPr>
          <p:nvPr>
            <p:ph type="body" sz="quarter" idx="27" hasCustomPrompt="1"/>
          </p:nvPr>
        </p:nvSpPr>
        <p:spPr>
          <a:xfrm>
            <a:off x="5668549" y="3267826"/>
            <a:ext cx="2945144" cy="227438"/>
          </a:xfrm>
          <a:prstGeom prst="rect">
            <a:avLst/>
          </a:prstGeom>
          <a:ln>
            <a:noFill/>
          </a:ln>
        </p:spPr>
        <p:txBody>
          <a:bodyPr>
            <a:noAutofit/>
          </a:bodyPr>
          <a:lstStyle>
            <a:lvl1pPr marL="0" indent="0" algn="l">
              <a:lnSpc>
                <a:spcPct val="90000"/>
              </a:lnSpc>
              <a:buNone/>
              <a:defRPr sz="1800" b="0">
                <a:solidFill>
                  <a:schemeClr val="tx1"/>
                </a:solidFill>
                <a:latin typeface="+mj-lt"/>
                <a:cs typeface="Webnar Bold"/>
              </a:defRPr>
            </a:lvl1pPr>
          </a:lstStyle>
          <a:p>
            <a:pPr lvl="0"/>
            <a:r>
              <a:rPr lang="en-US" dirty="0"/>
              <a:t>Chapter Title Here</a:t>
            </a:r>
          </a:p>
        </p:txBody>
      </p:sp>
      <p:sp>
        <p:nvSpPr>
          <p:cNvPr id="81" name="Text Placeholder 24">
            <a:extLst>
              <a:ext uri="{FF2B5EF4-FFF2-40B4-BE49-F238E27FC236}">
                <a16:creationId xmlns:a16="http://schemas.microsoft.com/office/drawing/2014/main" id="{844D7C76-D2D7-0E4E-AECB-6E7C3F5CF099}"/>
              </a:ext>
            </a:extLst>
          </p:cNvPr>
          <p:cNvSpPr>
            <a:spLocks noGrp="1"/>
          </p:cNvSpPr>
          <p:nvPr>
            <p:ph type="body" sz="quarter" idx="28" hasCustomPrompt="1"/>
          </p:nvPr>
        </p:nvSpPr>
        <p:spPr>
          <a:xfrm>
            <a:off x="5668549" y="3577935"/>
            <a:ext cx="2945144" cy="227438"/>
          </a:xfrm>
          <a:prstGeom prst="rect">
            <a:avLst/>
          </a:prstGeom>
          <a:ln>
            <a:noFill/>
          </a:ln>
        </p:spPr>
        <p:txBody>
          <a:bodyPr>
            <a:noAutofit/>
          </a:bodyPr>
          <a:lstStyle>
            <a:lvl1pPr marL="0" indent="0" algn="l">
              <a:lnSpc>
                <a:spcPct val="120000"/>
              </a:lnSpc>
              <a:buNone/>
              <a:defRPr sz="800" b="0">
                <a:solidFill>
                  <a:schemeClr val="bg2">
                    <a:lumMod val="75000"/>
                  </a:schemeClr>
                </a:solidFill>
                <a:latin typeface="+mn-lt"/>
                <a:cs typeface="Calibri Light"/>
              </a:defRPr>
            </a:lvl1pPr>
          </a:lstStyle>
          <a:p>
            <a:pPr lvl="0"/>
            <a:r>
              <a:rPr lang="en-US" dirty="0"/>
              <a:t>Chapter Subtitle Here</a:t>
            </a:r>
          </a:p>
        </p:txBody>
      </p:sp>
      <p:pic>
        <p:nvPicPr>
          <p:cNvPr id="2" name="Immagine 1">
            <a:extLst>
              <a:ext uri="{FF2B5EF4-FFF2-40B4-BE49-F238E27FC236}">
                <a16:creationId xmlns:a16="http://schemas.microsoft.com/office/drawing/2014/main" id="{2FB1C469-38BA-A65F-7655-826D9C637A83}"/>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6832191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entered Title: White Slide">
    <p:spTree>
      <p:nvGrpSpPr>
        <p:cNvPr id="1" name=""/>
        <p:cNvGrpSpPr/>
        <p:nvPr/>
      </p:nvGrpSpPr>
      <p:grpSpPr>
        <a:xfrm>
          <a:off x="0" y="0"/>
          <a:ext cx="0" cy="0"/>
          <a:chOff x="0" y="0"/>
          <a:chExt cx="0" cy="0"/>
        </a:xfrm>
      </p:grpSpPr>
      <p:sp>
        <p:nvSpPr>
          <p:cNvPr id="21"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pic>
        <p:nvPicPr>
          <p:cNvPr id="2" name="Immagine 1">
            <a:extLst>
              <a:ext uri="{FF2B5EF4-FFF2-40B4-BE49-F238E27FC236}">
                <a16:creationId xmlns:a16="http://schemas.microsoft.com/office/drawing/2014/main" id="{4C02751C-B966-CEA2-637C-473378B6A050}"/>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86771839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entered Title + Subhead: White Slide">
    <p:spTree>
      <p:nvGrpSpPr>
        <p:cNvPr id="1" name=""/>
        <p:cNvGrpSpPr/>
        <p:nvPr/>
      </p:nvGrpSpPr>
      <p:grpSpPr>
        <a:xfrm>
          <a:off x="0" y="0"/>
          <a:ext cx="0" cy="0"/>
          <a:chOff x="0" y="0"/>
          <a:chExt cx="0" cy="0"/>
        </a:xfrm>
      </p:grpSpPr>
      <p:sp>
        <p:nvSpPr>
          <p:cNvPr id="22"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23"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cs typeface="Arial" panose="020B0604020202020204" pitchFamily="34" charset="0"/>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D077251F-1F34-4090-265E-7C3EC0B99A26}"/>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6505965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 personalizzato">
    <p:spTree>
      <p:nvGrpSpPr>
        <p:cNvPr id="1" name=""/>
        <p:cNvGrpSpPr/>
        <p:nvPr/>
      </p:nvGrpSpPr>
      <p:grpSpPr>
        <a:xfrm>
          <a:off x="0" y="0"/>
          <a:ext cx="0" cy="0"/>
          <a:chOff x="0" y="0"/>
          <a:chExt cx="0" cy="0"/>
        </a:xfrm>
      </p:grpSpPr>
      <p:sp>
        <p:nvSpPr>
          <p:cNvPr id="8" name="Text Placeholder 12"/>
          <p:cNvSpPr>
            <a:spLocks noGrp="1"/>
          </p:cNvSpPr>
          <p:nvPr>
            <p:ph type="body" sz="quarter" idx="23" hasCustomPrompt="1"/>
          </p:nvPr>
        </p:nvSpPr>
        <p:spPr>
          <a:xfrm>
            <a:off x="351878" y="1155763"/>
            <a:ext cx="8460000" cy="3420000"/>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sp>
        <p:nvSpPr>
          <p:cNvPr id="7"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9"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DA49EF78-2D04-6F6D-43F5-B36E42591A9D}"/>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93225888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Coloured Layout">
    <p:bg>
      <p:bgPr>
        <a:solidFill>
          <a:srgbClr val="1F626D"/>
        </a:solidFill>
        <a:effectLst/>
      </p:bgPr>
    </p:bg>
    <p:spTree>
      <p:nvGrpSpPr>
        <p:cNvPr id="1" name=""/>
        <p:cNvGrpSpPr/>
        <p:nvPr/>
      </p:nvGrpSpPr>
      <p:grpSpPr>
        <a:xfrm>
          <a:off x="0" y="0"/>
          <a:ext cx="0" cy="0"/>
          <a:chOff x="0" y="0"/>
          <a:chExt cx="0" cy="0"/>
        </a:xfrm>
      </p:grpSpPr>
      <p:sp>
        <p:nvSpPr>
          <p:cNvPr id="8" name="Text Placeholder 12"/>
          <p:cNvSpPr>
            <a:spLocks noGrp="1"/>
          </p:cNvSpPr>
          <p:nvPr>
            <p:ph type="body" sz="quarter" idx="23" hasCustomPrompt="1"/>
          </p:nvPr>
        </p:nvSpPr>
        <p:spPr>
          <a:xfrm>
            <a:off x="351878" y="1155763"/>
            <a:ext cx="8460000" cy="3420000"/>
          </a:xfrm>
          <a:prstGeom prst="rect">
            <a:avLst/>
          </a:prstGeom>
        </p:spPr>
        <p:txBody>
          <a:bodyPr>
            <a:noAutofit/>
          </a:bodyPr>
          <a:lstStyle>
            <a:lvl1pPr marL="171059" indent="-171059">
              <a:lnSpc>
                <a:spcPct val="120000"/>
              </a:lnSpc>
              <a:buClrTx/>
              <a:buSzPct val="130000"/>
              <a:buFont typeface="Wingdings" charset="2"/>
              <a:buChar char="§"/>
              <a:defRPr sz="1400" b="0" i="0" spc="0">
                <a:solidFill>
                  <a:srgbClr val="FFFFFF"/>
                </a:solidFill>
                <a:latin typeface="+mn-lt"/>
                <a:cs typeface="Calibri Light"/>
              </a:defRPr>
            </a:lvl1pPr>
            <a:lvl2pPr marL="627236" indent="-171059">
              <a:lnSpc>
                <a:spcPct val="120000"/>
              </a:lnSpc>
              <a:buClrTx/>
              <a:buSzPct val="130000"/>
              <a:buFont typeface="Wingdings" charset="2"/>
              <a:buChar char="§"/>
              <a:defRPr sz="1200" b="0" i="0" spc="0">
                <a:solidFill>
                  <a:srgbClr val="FFFFFF"/>
                </a:solidFill>
                <a:latin typeface="+mn-lt"/>
                <a:cs typeface="Calibri Light"/>
              </a:defRPr>
            </a:lvl2pPr>
            <a:lvl3pPr marL="1083789" indent="-171438">
              <a:lnSpc>
                <a:spcPct val="120000"/>
              </a:lnSpc>
              <a:buClrTx/>
              <a:buSzPct val="130000"/>
              <a:buFont typeface="Wingdings" charset="2"/>
              <a:buChar char="§"/>
              <a:defRPr sz="1050" b="0" i="0">
                <a:solidFill>
                  <a:srgbClr val="FFFFFF"/>
                </a:solidFill>
                <a:latin typeface="+mn-lt"/>
                <a:cs typeface="Calibri Light"/>
              </a:defRPr>
            </a:lvl3pPr>
            <a:lvl4pPr marL="1539965" indent="-171438">
              <a:lnSpc>
                <a:spcPct val="120000"/>
              </a:lnSpc>
              <a:buClrTx/>
              <a:buSzPct val="130000"/>
              <a:buFont typeface="Wingdings" charset="2"/>
              <a:buChar char="§"/>
              <a:defRPr sz="800" b="0" i="0">
                <a:solidFill>
                  <a:srgbClr val="FFFFFF"/>
                </a:solidFill>
                <a:latin typeface="+mn-lt"/>
                <a:cs typeface="Calibri Light"/>
              </a:defRPr>
            </a:lvl4pPr>
            <a:lvl5pPr marL="1996140" indent="-171438">
              <a:lnSpc>
                <a:spcPct val="120000"/>
              </a:lnSpc>
              <a:buClrTx/>
              <a:buSzPct val="130000"/>
              <a:buFont typeface="Wingdings" charset="2"/>
              <a:buChar char="§"/>
              <a:defRPr sz="750" b="0" i="0">
                <a:solidFill>
                  <a:srgbClr val="FFFFFF"/>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sp>
        <p:nvSpPr>
          <p:cNvPr id="7"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chemeClr val="bg1"/>
                </a:solidFill>
                <a:latin typeface="+mj-lt"/>
                <a:cs typeface="Webnar Bold"/>
              </a:defRPr>
            </a:lvl1pPr>
          </a:lstStyle>
          <a:p>
            <a:pPr lvl="0"/>
            <a:r>
              <a:rPr lang="en-US" dirty="0"/>
              <a:t>Title Goes Here</a:t>
            </a:r>
          </a:p>
        </p:txBody>
      </p:sp>
      <p:sp>
        <p:nvSpPr>
          <p:cNvPr id="9"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FFFFFF"/>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3A54103E-6B9C-A7EB-B47B-0E232B42C3D1}"/>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211519980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2 COL">
    <p:spTree>
      <p:nvGrpSpPr>
        <p:cNvPr id="1" name=""/>
        <p:cNvGrpSpPr/>
        <p:nvPr/>
      </p:nvGrpSpPr>
      <p:grpSpPr>
        <a:xfrm>
          <a:off x="0" y="0"/>
          <a:ext cx="0" cy="0"/>
          <a:chOff x="0" y="0"/>
          <a:chExt cx="0" cy="0"/>
        </a:xfrm>
      </p:grpSpPr>
      <p:sp>
        <p:nvSpPr>
          <p:cNvPr id="7"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9"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3" name="Text Placeholder 12">
            <a:extLst>
              <a:ext uri="{FF2B5EF4-FFF2-40B4-BE49-F238E27FC236}">
                <a16:creationId xmlns:a16="http://schemas.microsoft.com/office/drawing/2014/main" id="{83685A5D-E112-FD42-88DC-C76917D78544}"/>
              </a:ext>
            </a:extLst>
          </p:cNvPr>
          <p:cNvSpPr>
            <a:spLocks noGrp="1"/>
          </p:cNvSpPr>
          <p:nvPr>
            <p:ph type="body" sz="quarter" idx="23" hasCustomPrompt="1"/>
          </p:nvPr>
        </p:nvSpPr>
        <p:spPr>
          <a:xfrm>
            <a:off x="351878" y="1155763"/>
            <a:ext cx="4104000" cy="3420000"/>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sp>
        <p:nvSpPr>
          <p:cNvPr id="19" name="Text Placeholder 12">
            <a:extLst>
              <a:ext uri="{FF2B5EF4-FFF2-40B4-BE49-F238E27FC236}">
                <a16:creationId xmlns:a16="http://schemas.microsoft.com/office/drawing/2014/main" id="{2C5092F5-98E0-2549-949C-61B4F449A06F}"/>
              </a:ext>
            </a:extLst>
          </p:cNvPr>
          <p:cNvSpPr>
            <a:spLocks noGrp="1"/>
          </p:cNvSpPr>
          <p:nvPr>
            <p:ph type="body" sz="quarter" idx="25" hasCustomPrompt="1"/>
          </p:nvPr>
        </p:nvSpPr>
        <p:spPr>
          <a:xfrm>
            <a:off x="4707878" y="1155763"/>
            <a:ext cx="4104000" cy="3420000"/>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4" name="Immagine 3">
            <a:extLst>
              <a:ext uri="{FF2B5EF4-FFF2-40B4-BE49-F238E27FC236}">
                <a16:creationId xmlns:a16="http://schemas.microsoft.com/office/drawing/2014/main" id="{4BFCC617-BED8-FA93-5651-CE3D02EA7B3A}"/>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81910445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24"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9" name="Text Placeholder 12">
            <a:extLst>
              <a:ext uri="{FF2B5EF4-FFF2-40B4-BE49-F238E27FC236}">
                <a16:creationId xmlns:a16="http://schemas.microsoft.com/office/drawing/2014/main" id="{6DFFB483-7DF5-0C43-AC7E-520FEEE8F159}"/>
              </a:ext>
            </a:extLst>
          </p:cNvPr>
          <p:cNvSpPr>
            <a:spLocks noGrp="1"/>
          </p:cNvSpPr>
          <p:nvPr>
            <p:ph type="body" sz="quarter" idx="23" hasCustomPrompt="1"/>
          </p:nvPr>
        </p:nvSpPr>
        <p:spPr>
          <a:xfrm>
            <a:off x="351878" y="1155763"/>
            <a:ext cx="4104000" cy="3420000"/>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FA501818-2186-E8B7-F856-D6E2B8393D1D}"/>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4413334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White Slide">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5A7EADF5-4570-3799-45CC-8E307A5AB827}"/>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63087092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hapter Divider">
    <p:bg>
      <p:bgPr>
        <a:solidFill>
          <a:srgbClr val="228244"/>
        </a:solidFill>
        <a:effectLst/>
      </p:bgPr>
    </p:bg>
    <p:spTree>
      <p:nvGrpSpPr>
        <p:cNvPr id="1" name=""/>
        <p:cNvGrpSpPr/>
        <p:nvPr/>
      </p:nvGrpSpPr>
      <p:grpSpPr>
        <a:xfrm>
          <a:off x="0" y="0"/>
          <a:ext cx="0" cy="0"/>
          <a:chOff x="0" y="0"/>
          <a:chExt cx="0" cy="0"/>
        </a:xfrm>
      </p:grpSpPr>
      <p:sp>
        <p:nvSpPr>
          <p:cNvPr id="18" name="Text Placeholder 17"/>
          <p:cNvSpPr>
            <a:spLocks noGrp="1"/>
          </p:cNvSpPr>
          <p:nvPr>
            <p:ph type="body" sz="quarter" idx="11" hasCustomPrompt="1"/>
          </p:nvPr>
        </p:nvSpPr>
        <p:spPr>
          <a:xfrm>
            <a:off x="2957746" y="951750"/>
            <a:ext cx="3240000" cy="3240000"/>
          </a:xfrm>
          <a:prstGeom prst="roundRect">
            <a:avLst/>
          </a:prstGeom>
          <a:ln w="38100" cmpd="sng">
            <a:solidFill>
              <a:schemeClr val="bg1"/>
            </a:solidFill>
          </a:ln>
        </p:spPr>
        <p:txBody>
          <a:bodyPr anchor="ctr">
            <a:noAutofit/>
          </a:bodyPr>
          <a:lstStyle>
            <a:lvl1pPr marL="0" indent="0" algn="ctr">
              <a:lnSpc>
                <a:spcPct val="90000"/>
              </a:lnSpc>
              <a:spcBef>
                <a:spcPts val="72"/>
              </a:spcBef>
              <a:buNone/>
              <a:defRPr sz="2800" b="0" spc="100" baseline="0">
                <a:solidFill>
                  <a:schemeClr val="bg1"/>
                </a:solidFill>
                <a:latin typeface="+mj-lt"/>
                <a:cs typeface="Webnar Bold"/>
              </a:defRPr>
            </a:lvl1pPr>
          </a:lstStyle>
          <a:p>
            <a:pPr lvl="0"/>
            <a:r>
              <a:rPr lang="en-US" dirty="0"/>
              <a:t>Section Title </a:t>
            </a:r>
            <a:br>
              <a:rPr lang="en-US" dirty="0"/>
            </a:br>
            <a:r>
              <a:rPr lang="en-US" dirty="0"/>
              <a:t>Goes Here</a:t>
            </a:r>
          </a:p>
        </p:txBody>
      </p:sp>
      <p:sp>
        <p:nvSpPr>
          <p:cNvPr id="16" name="Text Placeholder 15"/>
          <p:cNvSpPr>
            <a:spLocks noGrp="1"/>
          </p:cNvSpPr>
          <p:nvPr>
            <p:ph type="body" sz="quarter" idx="10" hasCustomPrompt="1"/>
          </p:nvPr>
        </p:nvSpPr>
        <p:spPr>
          <a:xfrm>
            <a:off x="2957746" y="1674667"/>
            <a:ext cx="3240000" cy="188913"/>
          </a:xfrm>
          <a:prstGeom prst="rect">
            <a:avLst/>
          </a:prstGeom>
        </p:spPr>
        <p:txBody>
          <a:bodyPr>
            <a:noAutofit/>
          </a:bodyPr>
          <a:lstStyle>
            <a:lvl1pPr marL="0" indent="0" algn="ctr">
              <a:lnSpc>
                <a:spcPct val="90000"/>
              </a:lnSpc>
              <a:buNone/>
              <a:defRPr sz="800" kern="600" spc="100" baseline="0">
                <a:solidFill>
                  <a:srgbClr val="FFFFFF"/>
                </a:solidFill>
                <a:latin typeface="+mn-lt"/>
                <a:cs typeface="Calibri Light"/>
              </a:defRPr>
            </a:lvl1pPr>
            <a:lvl2pPr algn="ctr">
              <a:defRPr sz="1000"/>
            </a:lvl2pPr>
            <a:lvl3pPr algn="ctr">
              <a:defRPr sz="1000"/>
            </a:lvl3pPr>
            <a:lvl4pPr algn="ctr">
              <a:defRPr sz="1000"/>
            </a:lvl4pPr>
            <a:lvl5pPr algn="ctr">
              <a:defRPr sz="1000"/>
            </a:lvl5pPr>
          </a:lstStyle>
          <a:p>
            <a:pPr lvl="0"/>
            <a:r>
              <a:rPr lang="en-US" dirty="0"/>
              <a:t>01. SUBHEAD GOES HERE</a:t>
            </a:r>
          </a:p>
        </p:txBody>
      </p:sp>
      <p:pic>
        <p:nvPicPr>
          <p:cNvPr id="2" name="Immagine 1">
            <a:extLst>
              <a:ext uri="{FF2B5EF4-FFF2-40B4-BE49-F238E27FC236}">
                <a16:creationId xmlns:a16="http://schemas.microsoft.com/office/drawing/2014/main" id="{2D38B3D8-E98D-707E-3DB8-0C28CF446213}"/>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423623148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hapter Divider V2">
    <p:bg>
      <p:bgPr>
        <a:solidFill>
          <a:srgbClr val="1F626D"/>
        </a:solidFill>
        <a:effectLst/>
      </p:bgPr>
    </p:bg>
    <p:spTree>
      <p:nvGrpSpPr>
        <p:cNvPr id="1" name=""/>
        <p:cNvGrpSpPr/>
        <p:nvPr/>
      </p:nvGrpSpPr>
      <p:grpSpPr>
        <a:xfrm>
          <a:off x="0" y="0"/>
          <a:ext cx="0" cy="0"/>
          <a:chOff x="0" y="0"/>
          <a:chExt cx="0" cy="0"/>
        </a:xfrm>
      </p:grpSpPr>
      <p:sp>
        <p:nvSpPr>
          <p:cNvPr id="19" name="Text Placeholder 15"/>
          <p:cNvSpPr>
            <a:spLocks noGrp="1"/>
          </p:cNvSpPr>
          <p:nvPr>
            <p:ph type="body" sz="quarter" idx="10" hasCustomPrompt="1"/>
          </p:nvPr>
        </p:nvSpPr>
        <p:spPr>
          <a:xfrm>
            <a:off x="712441" y="1512136"/>
            <a:ext cx="7895210" cy="188913"/>
          </a:xfrm>
          <a:prstGeom prst="rect">
            <a:avLst/>
          </a:prstGeom>
        </p:spPr>
        <p:txBody>
          <a:bodyPr>
            <a:noAutofit/>
          </a:bodyPr>
          <a:lstStyle>
            <a:lvl1pPr marL="0" indent="0" algn="r">
              <a:lnSpc>
                <a:spcPct val="90000"/>
              </a:lnSpc>
              <a:buNone/>
              <a:defRPr sz="800" kern="600" spc="100" baseline="0">
                <a:solidFill>
                  <a:schemeClr val="bg1"/>
                </a:solidFill>
                <a:latin typeface="+mn-lt"/>
                <a:cs typeface="Calibri Light"/>
              </a:defRPr>
            </a:lvl1pPr>
            <a:lvl2pPr algn="ctr">
              <a:defRPr sz="1000"/>
            </a:lvl2pPr>
            <a:lvl3pPr algn="ctr">
              <a:defRPr sz="1000"/>
            </a:lvl3pPr>
            <a:lvl4pPr algn="ctr">
              <a:defRPr sz="1000"/>
            </a:lvl4pPr>
            <a:lvl5pPr algn="ctr">
              <a:defRPr sz="1000"/>
            </a:lvl5pPr>
          </a:lstStyle>
          <a:p>
            <a:pPr lvl="0"/>
            <a:r>
              <a:rPr lang="en-US" dirty="0"/>
              <a:t>01. SUBHEAD GOES HERE</a:t>
            </a:r>
          </a:p>
        </p:txBody>
      </p:sp>
      <p:sp>
        <p:nvSpPr>
          <p:cNvPr id="20" name="Text Placeholder 17"/>
          <p:cNvSpPr>
            <a:spLocks noGrp="1"/>
          </p:cNvSpPr>
          <p:nvPr>
            <p:ph type="body" sz="quarter" idx="11" hasCustomPrompt="1"/>
          </p:nvPr>
        </p:nvSpPr>
        <p:spPr>
          <a:xfrm>
            <a:off x="712441" y="2568365"/>
            <a:ext cx="7895210" cy="1066451"/>
          </a:xfrm>
          <a:prstGeom prst="rect">
            <a:avLst/>
          </a:prstGeom>
        </p:spPr>
        <p:txBody>
          <a:bodyPr anchor="b">
            <a:noAutofit/>
          </a:bodyPr>
          <a:lstStyle>
            <a:lvl1pPr marL="0" indent="0" algn="r">
              <a:lnSpc>
                <a:spcPct val="90000"/>
              </a:lnSpc>
              <a:buNone/>
              <a:defRPr sz="2800" b="0" spc="100" baseline="0">
                <a:solidFill>
                  <a:schemeClr val="bg1"/>
                </a:solidFill>
                <a:latin typeface="+mj-lt"/>
                <a:cs typeface="Webnar Bold"/>
              </a:defRPr>
            </a:lvl1pPr>
          </a:lstStyle>
          <a:p>
            <a:pPr lvl="0"/>
            <a:r>
              <a:rPr lang="en-US" dirty="0"/>
              <a:t>Section Title </a:t>
            </a:r>
            <a:br>
              <a:rPr lang="en-US" dirty="0"/>
            </a:br>
            <a:r>
              <a:rPr lang="en-US" dirty="0"/>
              <a:t>Goes Here</a:t>
            </a:r>
          </a:p>
        </p:txBody>
      </p:sp>
      <p:sp>
        <p:nvSpPr>
          <p:cNvPr id="17" name="Segnaposto testo 11"/>
          <p:cNvSpPr>
            <a:spLocks noGrp="1"/>
          </p:cNvSpPr>
          <p:nvPr>
            <p:ph type="body" sz="quarter" idx="17" hasCustomPrompt="1"/>
          </p:nvPr>
        </p:nvSpPr>
        <p:spPr>
          <a:xfrm>
            <a:off x="7719048" y="536349"/>
            <a:ext cx="892175" cy="892175"/>
          </a:xfrm>
          <a:prstGeom prst="rect">
            <a:avLst/>
          </a:prstGeom>
          <a:ln w="57150" cmpd="sng">
            <a:noFill/>
          </a:ln>
        </p:spPr>
        <p:txBody>
          <a:bodyPr anchor="b">
            <a:normAutofit/>
          </a:bodyPr>
          <a:lstStyle>
            <a:lvl1pPr marL="0" indent="0" algn="r">
              <a:buNone/>
              <a:defRPr sz="2800" b="1">
                <a:solidFill>
                  <a:srgbClr val="FFFFFF"/>
                </a:solidFill>
                <a:latin typeface="+mn-lt"/>
              </a:defRPr>
            </a:lvl1pPr>
            <a:lvl4pPr>
              <a:defRPr>
                <a:solidFill>
                  <a:srgbClr val="CEDC00"/>
                </a:solidFill>
              </a:defRPr>
            </a:lvl4pPr>
          </a:lstStyle>
          <a:p>
            <a:pPr lvl="0"/>
            <a:r>
              <a:rPr lang="it-IT" dirty="0"/>
              <a:t>01</a:t>
            </a:r>
          </a:p>
        </p:txBody>
      </p:sp>
      <p:pic>
        <p:nvPicPr>
          <p:cNvPr id="2" name="Immagine 1">
            <a:extLst>
              <a:ext uri="{FF2B5EF4-FFF2-40B4-BE49-F238E27FC236}">
                <a16:creationId xmlns:a16="http://schemas.microsoft.com/office/drawing/2014/main" id="{E243D081-DB5E-8E37-D89D-29E19B7FA9D3}"/>
              </a:ext>
            </a:extLst>
          </p:cNvPr>
          <p:cNvPicPr>
            <a:picLocks noChangeAspect="1"/>
          </p:cNvPicPr>
          <p:nvPr userDrawn="1"/>
        </p:nvPicPr>
        <p:blipFill rotWithShape="1">
          <a:blip r:embed="rId2"/>
          <a:srcRect/>
          <a:stretch/>
        </p:blipFill>
        <p:spPr>
          <a:xfrm>
            <a:off x="8258495" y="4686099"/>
            <a:ext cx="638852" cy="315860"/>
          </a:xfrm>
          <a:prstGeom prst="rect">
            <a:avLst/>
          </a:prstGeom>
        </p:spPr>
      </p:pic>
      <p:pic>
        <p:nvPicPr>
          <p:cNvPr id="4" name="Immagine 3">
            <a:extLst>
              <a:ext uri="{FF2B5EF4-FFF2-40B4-BE49-F238E27FC236}">
                <a16:creationId xmlns:a16="http://schemas.microsoft.com/office/drawing/2014/main" id="{3B66300E-AD54-0246-D93F-B440DE6F2407}"/>
              </a:ext>
            </a:extLst>
          </p:cNvPr>
          <p:cNvPicPr>
            <a:picLocks noChangeAspect="1"/>
          </p:cNvPicPr>
          <p:nvPr userDrawn="1"/>
        </p:nvPicPr>
        <p:blipFill>
          <a:blip r:embed="rId3"/>
          <a:stretch>
            <a:fillRect/>
          </a:stretch>
        </p:blipFill>
        <p:spPr>
          <a:xfrm>
            <a:off x="7533217" y="460853"/>
            <a:ext cx="538426" cy="892175"/>
          </a:xfrm>
          <a:prstGeom prst="rect">
            <a:avLst/>
          </a:prstGeom>
        </p:spPr>
      </p:pic>
    </p:spTree>
    <p:extLst>
      <p:ext uri="{BB962C8B-B14F-4D97-AF65-F5344CB8AC3E}">
        <p14:creationId xmlns:p14="http://schemas.microsoft.com/office/powerpoint/2010/main" val="332920869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hapter Divider V3">
    <p:bg>
      <p:bgPr>
        <a:solidFill>
          <a:srgbClr val="1F626D"/>
        </a:solidFill>
        <a:effectLst/>
      </p:bgPr>
    </p:bg>
    <p:spTree>
      <p:nvGrpSpPr>
        <p:cNvPr id="1" name=""/>
        <p:cNvGrpSpPr/>
        <p:nvPr/>
      </p:nvGrpSpPr>
      <p:grpSpPr>
        <a:xfrm>
          <a:off x="0" y="0"/>
          <a:ext cx="0" cy="0"/>
          <a:chOff x="0" y="0"/>
          <a:chExt cx="0" cy="0"/>
        </a:xfrm>
      </p:grpSpPr>
      <p:sp>
        <p:nvSpPr>
          <p:cNvPr id="4" name="Segnaposto immagine 2"/>
          <p:cNvSpPr>
            <a:spLocks noGrp="1"/>
          </p:cNvSpPr>
          <p:nvPr>
            <p:ph type="pic" sz="quarter" idx="13" hasCustomPrompt="1"/>
          </p:nvPr>
        </p:nvSpPr>
        <p:spPr>
          <a:xfrm>
            <a:off x="4002052" y="0"/>
            <a:ext cx="5141951" cy="5143500"/>
          </a:xfrm>
          <a:prstGeom prst="rect">
            <a:avLst/>
          </a:prstGeom>
        </p:spPr>
        <p:txBody>
          <a:bodyPr anchor="ctr">
            <a:normAutofit/>
          </a:bodyPr>
          <a:lstStyle>
            <a:lvl1pPr marL="0" indent="0">
              <a:buNone/>
              <a:defRPr sz="600">
                <a:solidFill>
                  <a:schemeClr val="bg1"/>
                </a:solidFill>
                <a:latin typeface="+mn-lt"/>
                <a:cs typeface="Arial" panose="020B0604020202020204" pitchFamily="34" charset="0"/>
              </a:defRPr>
            </a:lvl1pPr>
          </a:lstStyle>
          <a:p>
            <a:r>
              <a:rPr lang="en-US" dirty="0"/>
              <a:t>Insert Image here</a:t>
            </a:r>
          </a:p>
        </p:txBody>
      </p:sp>
      <p:sp>
        <p:nvSpPr>
          <p:cNvPr id="13" name="Titolo 5"/>
          <p:cNvSpPr>
            <a:spLocks noGrp="1"/>
          </p:cNvSpPr>
          <p:nvPr>
            <p:ph type="title" hasCustomPrompt="1"/>
          </p:nvPr>
        </p:nvSpPr>
        <p:spPr>
          <a:xfrm>
            <a:off x="432003" y="537100"/>
            <a:ext cx="2987707" cy="3265310"/>
          </a:xfrm>
          <a:prstGeom prst="rect">
            <a:avLst/>
          </a:prstGeom>
        </p:spPr>
        <p:txBody>
          <a:bodyPr anchor="b" anchorCtr="0">
            <a:noAutofit/>
          </a:bodyPr>
          <a:lstStyle>
            <a:lvl1pPr marL="0" indent="0" algn="l">
              <a:lnSpc>
                <a:spcPct val="90000"/>
              </a:lnSpc>
              <a:buFont typeface="Arial" panose="020B0604020202020204" pitchFamily="34" charset="0"/>
              <a:buNone/>
              <a:defRPr sz="2800" b="0">
                <a:solidFill>
                  <a:srgbClr val="FFFFFF"/>
                </a:solidFill>
                <a:latin typeface="+mj-lt"/>
                <a:cs typeface="Webnar Bold"/>
              </a:defRPr>
            </a:lvl1pPr>
          </a:lstStyle>
          <a:p>
            <a:pPr lvl="0"/>
            <a:r>
              <a:rPr lang="en-US" dirty="0"/>
              <a:t>Section Title </a:t>
            </a:r>
            <a:br>
              <a:rPr lang="en-US" dirty="0"/>
            </a:br>
            <a:r>
              <a:rPr lang="en-US" dirty="0"/>
              <a:t>Goes Here</a:t>
            </a:r>
          </a:p>
        </p:txBody>
      </p:sp>
      <p:sp>
        <p:nvSpPr>
          <p:cNvPr id="10" name="Text Placeholder 15"/>
          <p:cNvSpPr>
            <a:spLocks noGrp="1"/>
          </p:cNvSpPr>
          <p:nvPr>
            <p:ph type="body" sz="quarter" idx="10" hasCustomPrompt="1"/>
          </p:nvPr>
        </p:nvSpPr>
        <p:spPr>
          <a:xfrm>
            <a:off x="432003" y="3887498"/>
            <a:ext cx="2987707" cy="188913"/>
          </a:xfrm>
          <a:prstGeom prst="rect">
            <a:avLst/>
          </a:prstGeom>
        </p:spPr>
        <p:txBody>
          <a:bodyPr>
            <a:noAutofit/>
          </a:bodyPr>
          <a:lstStyle>
            <a:lvl1pPr marL="0" indent="0" algn="l">
              <a:lnSpc>
                <a:spcPct val="90000"/>
              </a:lnSpc>
              <a:buNone/>
              <a:defRPr sz="800" kern="600" spc="100" baseline="0">
                <a:solidFill>
                  <a:schemeClr val="bg1"/>
                </a:solidFill>
                <a:latin typeface="+mn-lt"/>
                <a:cs typeface="Calibri Light"/>
              </a:defRPr>
            </a:lvl1pPr>
            <a:lvl2pPr algn="ctr">
              <a:defRPr sz="1000"/>
            </a:lvl2pPr>
            <a:lvl3pPr algn="ctr">
              <a:defRPr sz="1000"/>
            </a:lvl3pPr>
            <a:lvl4pPr algn="ctr">
              <a:defRPr sz="1000"/>
            </a:lvl4pPr>
            <a:lvl5pPr algn="ctr">
              <a:defRPr sz="1000"/>
            </a:lvl5pPr>
          </a:lstStyle>
          <a:p>
            <a:pPr lvl="0"/>
            <a:r>
              <a:rPr lang="en-US" dirty="0"/>
              <a:t>01. SUBHEAD GOES HERE</a:t>
            </a:r>
          </a:p>
        </p:txBody>
      </p:sp>
      <p:pic>
        <p:nvPicPr>
          <p:cNvPr id="2" name="Immagine 1">
            <a:extLst>
              <a:ext uri="{FF2B5EF4-FFF2-40B4-BE49-F238E27FC236}">
                <a16:creationId xmlns:a16="http://schemas.microsoft.com/office/drawing/2014/main" id="{39A8AF6C-4FE3-819A-F94E-EACA76AB5C68}"/>
              </a:ext>
            </a:extLst>
          </p:cNvPr>
          <p:cNvPicPr>
            <a:picLocks noChangeAspect="1"/>
          </p:cNvPicPr>
          <p:nvPr userDrawn="1"/>
        </p:nvPicPr>
        <p:blipFill>
          <a:blip r:embed="rId2"/>
          <a:stretch>
            <a:fillRect/>
          </a:stretch>
        </p:blipFill>
        <p:spPr>
          <a:xfrm>
            <a:off x="8536718" y="206256"/>
            <a:ext cx="350557" cy="391886"/>
          </a:xfrm>
          <a:prstGeom prst="rect">
            <a:avLst/>
          </a:prstGeom>
        </p:spPr>
      </p:pic>
    </p:spTree>
    <p:extLst>
      <p:ext uri="{BB962C8B-B14F-4D97-AF65-F5344CB8AC3E}">
        <p14:creationId xmlns:p14="http://schemas.microsoft.com/office/powerpoint/2010/main" val="382126828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ARD Service or Product">
    <p:bg>
      <p:bgPr>
        <a:solidFill>
          <a:schemeClr val="accent3"/>
        </a:solidFill>
        <a:effectLst/>
      </p:bgPr>
    </p:bg>
    <p:spTree>
      <p:nvGrpSpPr>
        <p:cNvPr id="1" name=""/>
        <p:cNvGrpSpPr/>
        <p:nvPr/>
      </p:nvGrpSpPr>
      <p:grpSpPr>
        <a:xfrm>
          <a:off x="0" y="0"/>
          <a:ext cx="0" cy="0"/>
          <a:chOff x="0" y="0"/>
          <a:chExt cx="0" cy="0"/>
        </a:xfrm>
      </p:grpSpPr>
      <p:sp>
        <p:nvSpPr>
          <p:cNvPr id="4" name="Segnaposto immagine 2"/>
          <p:cNvSpPr>
            <a:spLocks noGrp="1"/>
          </p:cNvSpPr>
          <p:nvPr>
            <p:ph type="pic" sz="quarter" idx="13" hasCustomPrompt="1"/>
          </p:nvPr>
        </p:nvSpPr>
        <p:spPr>
          <a:xfrm>
            <a:off x="11" y="0"/>
            <a:ext cx="9143991" cy="5143500"/>
          </a:xfrm>
          <a:prstGeom prst="rect">
            <a:avLst/>
          </a:prstGeom>
        </p:spPr>
        <p:txBody>
          <a:bodyPr anchor="t">
            <a:normAutofit/>
          </a:bodyPr>
          <a:lstStyle>
            <a:lvl1pPr marL="0" indent="0">
              <a:buNone/>
              <a:defRPr sz="600" b="0" i="0">
                <a:solidFill>
                  <a:schemeClr val="bg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0" name="Picture Placeholder 19"/>
          <p:cNvSpPr>
            <a:spLocks noGrp="1"/>
          </p:cNvSpPr>
          <p:nvPr>
            <p:ph type="pic" sz="quarter" idx="12" hasCustomPrompt="1"/>
          </p:nvPr>
        </p:nvSpPr>
        <p:spPr>
          <a:xfrm>
            <a:off x="3998912" y="0"/>
            <a:ext cx="5145087" cy="5143500"/>
          </a:xfrm>
          <a:prstGeom prst="rect">
            <a:avLst/>
          </a:prstGeom>
          <a:solidFill>
            <a:srgbClr val="228244"/>
          </a:solidFill>
        </p:spPr>
        <p:txBody>
          <a:bodyPr>
            <a:normAutofit/>
          </a:bodyPr>
          <a:lstStyle>
            <a:lvl1pPr marL="0" indent="0">
              <a:buNone/>
              <a:defRPr sz="600" b="0" i="0">
                <a:solidFill>
                  <a:schemeClr val="bg1"/>
                </a:solidFill>
                <a:latin typeface="+mn-lt"/>
                <a:cs typeface="Arial" panose="020B0604020202020204" pitchFamily="34" charset="0"/>
              </a:defRPr>
            </a:lvl1pPr>
          </a:lstStyle>
          <a:p>
            <a:r>
              <a:rPr lang="en-US" dirty="0"/>
              <a:t>Leave this box as a colored square.</a:t>
            </a:r>
          </a:p>
        </p:txBody>
      </p:sp>
      <p:sp>
        <p:nvSpPr>
          <p:cNvPr id="2" name="Titolo 1"/>
          <p:cNvSpPr>
            <a:spLocks noGrp="1"/>
          </p:cNvSpPr>
          <p:nvPr>
            <p:ph type="title" hasCustomPrompt="1"/>
          </p:nvPr>
        </p:nvSpPr>
        <p:spPr>
          <a:xfrm>
            <a:off x="3999600" y="597877"/>
            <a:ext cx="4846960" cy="1418957"/>
          </a:xfrm>
          <a:prstGeom prst="rect">
            <a:avLst/>
          </a:prstGeom>
          <a:noFill/>
          <a:ln>
            <a:noFill/>
            <a:prstDash val="dash"/>
          </a:ln>
        </p:spPr>
        <p:txBody>
          <a:bodyPr lIns="360000" rIns="270000" anchor="b" anchorCtr="0">
            <a:noAutofit/>
          </a:bodyPr>
          <a:lstStyle>
            <a:lvl1pPr algn="l">
              <a:lnSpc>
                <a:spcPct val="90000"/>
              </a:lnSpc>
              <a:defRPr sz="2800" b="0">
                <a:solidFill>
                  <a:schemeClr val="bg1"/>
                </a:solidFill>
                <a:latin typeface="+mj-lt"/>
                <a:cs typeface="Webnar Bold"/>
              </a:defRPr>
            </a:lvl1pPr>
          </a:lstStyle>
          <a:p>
            <a:r>
              <a:rPr lang="it-IT" dirty="0"/>
              <a:t>Click to </a:t>
            </a:r>
            <a:r>
              <a:rPr lang="it-IT" dirty="0" err="1"/>
              <a:t>edit</a:t>
            </a:r>
            <a:r>
              <a:rPr lang="it-IT" dirty="0"/>
              <a:t> </a:t>
            </a:r>
            <a:r>
              <a:rPr lang="it-IT" dirty="0" err="1"/>
              <a:t>title</a:t>
            </a:r>
            <a:endParaRPr lang="en-US" dirty="0"/>
          </a:p>
        </p:txBody>
      </p:sp>
      <p:sp>
        <p:nvSpPr>
          <p:cNvPr id="5" name="Segnaposto testo 4"/>
          <p:cNvSpPr>
            <a:spLocks noGrp="1"/>
          </p:cNvSpPr>
          <p:nvPr>
            <p:ph type="body" sz="quarter" idx="17" hasCustomPrompt="1"/>
          </p:nvPr>
        </p:nvSpPr>
        <p:spPr>
          <a:xfrm>
            <a:off x="3998916" y="2088706"/>
            <a:ext cx="4862245" cy="731177"/>
          </a:xfrm>
          <a:prstGeom prst="rect">
            <a:avLst/>
          </a:prstGeom>
        </p:spPr>
        <p:txBody>
          <a:bodyPr lIns="360000" tIns="0" rIns="270000">
            <a:noAutofit/>
          </a:bodyPr>
          <a:lstStyle>
            <a:lvl1pPr marL="0" indent="0">
              <a:lnSpc>
                <a:spcPct val="90000"/>
              </a:lnSpc>
              <a:spcBef>
                <a:spcPts val="0"/>
              </a:spcBef>
              <a:spcAft>
                <a:spcPts val="0"/>
              </a:spcAft>
              <a:buNone/>
              <a:defRPr sz="1800" b="0" i="0">
                <a:solidFill>
                  <a:schemeClr val="bg1"/>
                </a:solidFill>
                <a:latin typeface="Webnar"/>
                <a:cs typeface="Webnar"/>
              </a:defRPr>
            </a:lvl1pPr>
          </a:lstStyle>
          <a:p>
            <a:pPr lvl="0"/>
            <a:r>
              <a:rPr lang="en-US" dirty="0"/>
              <a:t>Click to edit subtitle [delete if not needed]</a:t>
            </a:r>
          </a:p>
        </p:txBody>
      </p:sp>
      <p:sp>
        <p:nvSpPr>
          <p:cNvPr id="22" name="Segnaposto testo 4"/>
          <p:cNvSpPr>
            <a:spLocks noGrp="1"/>
          </p:cNvSpPr>
          <p:nvPr>
            <p:ph type="body" sz="quarter" idx="18" hasCustomPrompt="1"/>
          </p:nvPr>
        </p:nvSpPr>
        <p:spPr>
          <a:xfrm>
            <a:off x="3998916" y="2951149"/>
            <a:ext cx="4869544" cy="1909424"/>
          </a:xfrm>
          <a:prstGeom prst="rect">
            <a:avLst/>
          </a:prstGeom>
        </p:spPr>
        <p:txBody>
          <a:bodyPr lIns="360000" rIns="270000">
            <a:noAutofit/>
          </a:bodyPr>
          <a:lstStyle>
            <a:lvl1pPr marL="0" indent="0">
              <a:lnSpc>
                <a:spcPct val="120000"/>
              </a:lnSpc>
              <a:spcBef>
                <a:spcPts val="1200"/>
              </a:spcBef>
              <a:spcAft>
                <a:spcPts val="0"/>
              </a:spcAft>
              <a:buNone/>
              <a:defRPr sz="1200" b="0" i="0">
                <a:solidFill>
                  <a:schemeClr val="bg1"/>
                </a:solidFill>
                <a:latin typeface="+mn-lt"/>
                <a:cs typeface="Calibri Light"/>
              </a:defRPr>
            </a:lvl1pPr>
          </a:lstStyle>
          <a:p>
            <a:pPr lvl="0"/>
            <a:r>
              <a:rPr lang="en-US" dirty="0"/>
              <a:t>Click to edit body copy</a:t>
            </a:r>
          </a:p>
        </p:txBody>
      </p:sp>
      <p:pic>
        <p:nvPicPr>
          <p:cNvPr id="3" name="Immagine 2">
            <a:extLst>
              <a:ext uri="{FF2B5EF4-FFF2-40B4-BE49-F238E27FC236}">
                <a16:creationId xmlns:a16="http://schemas.microsoft.com/office/drawing/2014/main" id="{CC402FEA-4A8D-7875-3B26-724934AD0BA7}"/>
              </a:ext>
            </a:extLst>
          </p:cNvPr>
          <p:cNvPicPr>
            <a:picLocks noChangeAspect="1"/>
          </p:cNvPicPr>
          <p:nvPr userDrawn="1"/>
        </p:nvPicPr>
        <p:blipFill>
          <a:blip r:embed="rId2"/>
          <a:stretch>
            <a:fillRect/>
          </a:stretch>
        </p:blipFill>
        <p:spPr>
          <a:xfrm>
            <a:off x="8536718" y="206256"/>
            <a:ext cx="350557" cy="391886"/>
          </a:xfrm>
          <a:prstGeom prst="rect">
            <a:avLst/>
          </a:prstGeom>
        </p:spPr>
      </p:pic>
    </p:spTree>
    <p:extLst>
      <p:ext uri="{BB962C8B-B14F-4D97-AF65-F5344CB8AC3E}">
        <p14:creationId xmlns:p14="http://schemas.microsoft.com/office/powerpoint/2010/main" val="80268601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CARD Service or Product">
    <p:bg>
      <p:bgPr>
        <a:solidFill>
          <a:schemeClr val="accent3"/>
        </a:solidFill>
        <a:effectLst/>
      </p:bgPr>
    </p:bg>
    <p:spTree>
      <p:nvGrpSpPr>
        <p:cNvPr id="1" name=""/>
        <p:cNvGrpSpPr/>
        <p:nvPr/>
      </p:nvGrpSpPr>
      <p:grpSpPr>
        <a:xfrm>
          <a:off x="0" y="0"/>
          <a:ext cx="0" cy="0"/>
          <a:chOff x="0" y="0"/>
          <a:chExt cx="0" cy="0"/>
        </a:xfrm>
      </p:grpSpPr>
      <p:sp>
        <p:nvSpPr>
          <p:cNvPr id="4" name="Segnaposto immagine 2"/>
          <p:cNvSpPr>
            <a:spLocks noGrp="1"/>
          </p:cNvSpPr>
          <p:nvPr>
            <p:ph type="pic" sz="quarter" idx="13" hasCustomPrompt="1"/>
          </p:nvPr>
        </p:nvSpPr>
        <p:spPr>
          <a:xfrm>
            <a:off x="11" y="0"/>
            <a:ext cx="9143991" cy="5143500"/>
          </a:xfrm>
          <a:prstGeom prst="rect">
            <a:avLst/>
          </a:prstGeom>
        </p:spPr>
        <p:txBody>
          <a:bodyPr anchor="t">
            <a:normAutofit/>
          </a:bodyPr>
          <a:lstStyle>
            <a:lvl1pPr marL="0" indent="0" algn="r">
              <a:buNone/>
              <a:defRPr sz="600" b="0" i="0">
                <a:solidFill>
                  <a:schemeClr val="bg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0" name="Picture Placeholder 19"/>
          <p:cNvSpPr>
            <a:spLocks noGrp="1"/>
          </p:cNvSpPr>
          <p:nvPr>
            <p:ph type="pic" sz="quarter" idx="12" hasCustomPrompt="1"/>
          </p:nvPr>
        </p:nvSpPr>
        <p:spPr>
          <a:xfrm>
            <a:off x="11" y="0"/>
            <a:ext cx="5145087" cy="5143500"/>
          </a:xfrm>
          <a:prstGeom prst="rect">
            <a:avLst/>
          </a:prstGeom>
          <a:solidFill>
            <a:srgbClr val="228244"/>
          </a:solidFill>
        </p:spPr>
        <p:txBody>
          <a:bodyPr>
            <a:normAutofit/>
          </a:bodyPr>
          <a:lstStyle>
            <a:lvl1pPr marL="0" indent="0">
              <a:buNone/>
              <a:defRPr sz="600" b="0" i="0">
                <a:solidFill>
                  <a:schemeClr val="bg1"/>
                </a:solidFill>
                <a:latin typeface="+mn-lt"/>
                <a:cs typeface="Arial" panose="020B0604020202020204" pitchFamily="34" charset="0"/>
              </a:defRPr>
            </a:lvl1pPr>
          </a:lstStyle>
          <a:p>
            <a:r>
              <a:rPr lang="en-US" dirty="0"/>
              <a:t>Leave this box as a colored square.</a:t>
            </a:r>
          </a:p>
        </p:txBody>
      </p:sp>
      <p:sp>
        <p:nvSpPr>
          <p:cNvPr id="2" name="Titolo 1"/>
          <p:cNvSpPr>
            <a:spLocks noGrp="1"/>
          </p:cNvSpPr>
          <p:nvPr>
            <p:ph type="title" hasCustomPrompt="1"/>
          </p:nvPr>
        </p:nvSpPr>
        <p:spPr>
          <a:xfrm>
            <a:off x="71513" y="597877"/>
            <a:ext cx="4860289" cy="1418957"/>
          </a:xfrm>
          <a:prstGeom prst="rect">
            <a:avLst/>
          </a:prstGeom>
          <a:noFill/>
          <a:ln>
            <a:noFill/>
            <a:prstDash val="dash"/>
          </a:ln>
        </p:spPr>
        <p:txBody>
          <a:bodyPr lIns="360000" rIns="270000" anchor="b" anchorCtr="0">
            <a:noAutofit/>
          </a:bodyPr>
          <a:lstStyle>
            <a:lvl1pPr algn="l">
              <a:lnSpc>
                <a:spcPct val="90000"/>
              </a:lnSpc>
              <a:defRPr sz="2700" b="0">
                <a:solidFill>
                  <a:srgbClr val="FFFFFF"/>
                </a:solidFill>
                <a:latin typeface="Webnar Bold"/>
                <a:cs typeface="Webnar Bold"/>
              </a:defRPr>
            </a:lvl1pPr>
          </a:lstStyle>
          <a:p>
            <a:r>
              <a:rPr lang="it-IT" dirty="0"/>
              <a:t>Click to </a:t>
            </a:r>
            <a:r>
              <a:rPr lang="it-IT" dirty="0" err="1"/>
              <a:t>edit</a:t>
            </a:r>
            <a:r>
              <a:rPr lang="it-IT" dirty="0"/>
              <a:t> </a:t>
            </a:r>
            <a:r>
              <a:rPr lang="it-IT" dirty="0" err="1"/>
              <a:t>title</a:t>
            </a:r>
            <a:endParaRPr lang="en-US" dirty="0"/>
          </a:p>
        </p:txBody>
      </p:sp>
      <p:sp>
        <p:nvSpPr>
          <p:cNvPr id="5" name="Segnaposto testo 4"/>
          <p:cNvSpPr>
            <a:spLocks noGrp="1"/>
          </p:cNvSpPr>
          <p:nvPr>
            <p:ph type="body" sz="quarter" idx="17" hasCustomPrompt="1"/>
          </p:nvPr>
        </p:nvSpPr>
        <p:spPr>
          <a:xfrm>
            <a:off x="71049" y="2088706"/>
            <a:ext cx="4875616" cy="731177"/>
          </a:xfrm>
          <a:prstGeom prst="rect">
            <a:avLst/>
          </a:prstGeom>
        </p:spPr>
        <p:txBody>
          <a:bodyPr lIns="360000" tIns="0" rIns="270000">
            <a:noAutofit/>
          </a:bodyPr>
          <a:lstStyle>
            <a:lvl1pPr marL="0" indent="0">
              <a:lnSpc>
                <a:spcPct val="90000"/>
              </a:lnSpc>
              <a:spcBef>
                <a:spcPts val="0"/>
              </a:spcBef>
              <a:spcAft>
                <a:spcPts val="0"/>
              </a:spcAft>
              <a:buNone/>
              <a:defRPr sz="1800" b="0" i="0">
                <a:solidFill>
                  <a:srgbClr val="FFFFFF"/>
                </a:solidFill>
                <a:latin typeface="Webnar"/>
                <a:cs typeface="Webnar"/>
              </a:defRPr>
            </a:lvl1pPr>
          </a:lstStyle>
          <a:p>
            <a:pPr lvl="0"/>
            <a:r>
              <a:rPr lang="en-US" dirty="0"/>
              <a:t>Click to edit subtitle [delete if not needed]</a:t>
            </a:r>
          </a:p>
        </p:txBody>
      </p:sp>
      <p:sp>
        <p:nvSpPr>
          <p:cNvPr id="22" name="Segnaposto testo 4"/>
          <p:cNvSpPr>
            <a:spLocks noGrp="1"/>
          </p:cNvSpPr>
          <p:nvPr>
            <p:ph type="body" sz="quarter" idx="18" hasCustomPrompt="1"/>
          </p:nvPr>
        </p:nvSpPr>
        <p:spPr>
          <a:xfrm>
            <a:off x="71156" y="2951150"/>
            <a:ext cx="4882935" cy="1909423"/>
          </a:xfrm>
          <a:prstGeom prst="rect">
            <a:avLst/>
          </a:prstGeom>
        </p:spPr>
        <p:txBody>
          <a:bodyPr lIns="360000" rIns="270000">
            <a:noAutofit/>
          </a:bodyPr>
          <a:lstStyle>
            <a:lvl1pPr marL="0" indent="0">
              <a:lnSpc>
                <a:spcPct val="120000"/>
              </a:lnSpc>
              <a:spcBef>
                <a:spcPts val="1200"/>
              </a:spcBef>
              <a:spcAft>
                <a:spcPts val="0"/>
              </a:spcAft>
              <a:buNone/>
              <a:defRPr sz="1200" b="0" i="0">
                <a:solidFill>
                  <a:srgbClr val="FFFFFF"/>
                </a:solidFill>
                <a:latin typeface="+mn-lt"/>
                <a:cs typeface="Calibri Light"/>
              </a:defRPr>
            </a:lvl1pPr>
          </a:lstStyle>
          <a:p>
            <a:pPr lvl="0"/>
            <a:r>
              <a:rPr lang="en-US" dirty="0"/>
              <a:t>Click to edit body copy</a:t>
            </a:r>
          </a:p>
        </p:txBody>
      </p:sp>
      <p:pic>
        <p:nvPicPr>
          <p:cNvPr id="7" name="Immagine 6">
            <a:extLst>
              <a:ext uri="{FF2B5EF4-FFF2-40B4-BE49-F238E27FC236}">
                <a16:creationId xmlns:a16="http://schemas.microsoft.com/office/drawing/2014/main" id="{77D6D7D2-BC13-35A5-7CC5-55239D1FFF07}"/>
              </a:ext>
            </a:extLst>
          </p:cNvPr>
          <p:cNvPicPr>
            <a:picLocks noChangeAspect="1"/>
          </p:cNvPicPr>
          <p:nvPr userDrawn="1"/>
        </p:nvPicPr>
        <p:blipFill>
          <a:blip r:embed="rId2"/>
          <a:stretch>
            <a:fillRect/>
          </a:stretch>
        </p:blipFill>
        <p:spPr>
          <a:xfrm>
            <a:off x="8536718" y="206256"/>
            <a:ext cx="350557" cy="391886"/>
          </a:xfrm>
          <a:prstGeom prst="rect">
            <a:avLst/>
          </a:prstGeom>
        </p:spPr>
      </p:pic>
    </p:spTree>
    <p:extLst>
      <p:ext uri="{BB962C8B-B14F-4D97-AF65-F5344CB8AC3E}">
        <p14:creationId xmlns:p14="http://schemas.microsoft.com/office/powerpoint/2010/main" val="244586790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eet The Team">
    <p:spTree>
      <p:nvGrpSpPr>
        <p:cNvPr id="1" name=""/>
        <p:cNvGrpSpPr/>
        <p:nvPr/>
      </p:nvGrpSpPr>
      <p:grpSpPr>
        <a:xfrm>
          <a:off x="0" y="0"/>
          <a:ext cx="0" cy="0"/>
          <a:chOff x="0" y="0"/>
          <a:chExt cx="0" cy="0"/>
        </a:xfrm>
      </p:grpSpPr>
      <p:sp>
        <p:nvSpPr>
          <p:cNvPr id="51" name="Text Placeholder 4"/>
          <p:cNvSpPr>
            <a:spLocks noGrp="1"/>
          </p:cNvSpPr>
          <p:nvPr>
            <p:ph type="body" sz="quarter" idx="42" hasCustomPrompt="1"/>
          </p:nvPr>
        </p:nvSpPr>
        <p:spPr>
          <a:xfrm>
            <a:off x="1140623"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52" name="Text Placeholder 2"/>
          <p:cNvSpPr>
            <a:spLocks noGrp="1"/>
          </p:cNvSpPr>
          <p:nvPr>
            <p:ph type="body" sz="quarter" idx="43" hasCustomPrompt="1"/>
          </p:nvPr>
        </p:nvSpPr>
        <p:spPr>
          <a:xfrm>
            <a:off x="1140623"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18" name="Picture Placeholder 13"/>
          <p:cNvSpPr>
            <a:spLocks noGrp="1" noChangeAspect="1"/>
          </p:cNvSpPr>
          <p:nvPr>
            <p:ph type="pic" sz="quarter" idx="14" hasCustomPrompt="1"/>
          </p:nvPr>
        </p:nvSpPr>
        <p:spPr>
          <a:xfrm>
            <a:off x="1435393"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19" name="Text Placeholder 4"/>
          <p:cNvSpPr>
            <a:spLocks noGrp="1"/>
          </p:cNvSpPr>
          <p:nvPr>
            <p:ph type="body" sz="quarter" idx="44" hasCustomPrompt="1"/>
          </p:nvPr>
        </p:nvSpPr>
        <p:spPr>
          <a:xfrm>
            <a:off x="2886905"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20" name="Text Placeholder 2"/>
          <p:cNvSpPr>
            <a:spLocks noGrp="1"/>
          </p:cNvSpPr>
          <p:nvPr>
            <p:ph type="body" sz="quarter" idx="45" hasCustomPrompt="1"/>
          </p:nvPr>
        </p:nvSpPr>
        <p:spPr>
          <a:xfrm>
            <a:off x="2886905"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21" name="Picture Placeholder 13"/>
          <p:cNvSpPr>
            <a:spLocks noGrp="1" noChangeAspect="1"/>
          </p:cNvSpPr>
          <p:nvPr>
            <p:ph type="pic" sz="quarter" idx="46" hasCustomPrompt="1"/>
          </p:nvPr>
        </p:nvSpPr>
        <p:spPr>
          <a:xfrm>
            <a:off x="3181675"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25" name="Text Placeholder 4"/>
          <p:cNvSpPr>
            <a:spLocks noGrp="1"/>
          </p:cNvSpPr>
          <p:nvPr>
            <p:ph type="body" sz="quarter" idx="47" hasCustomPrompt="1"/>
          </p:nvPr>
        </p:nvSpPr>
        <p:spPr>
          <a:xfrm>
            <a:off x="4619958"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26" name="Text Placeholder 2"/>
          <p:cNvSpPr>
            <a:spLocks noGrp="1"/>
          </p:cNvSpPr>
          <p:nvPr>
            <p:ph type="body" sz="quarter" idx="48" hasCustomPrompt="1"/>
          </p:nvPr>
        </p:nvSpPr>
        <p:spPr>
          <a:xfrm>
            <a:off x="4619958"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27" name="Picture Placeholder 13"/>
          <p:cNvSpPr>
            <a:spLocks noGrp="1" noChangeAspect="1"/>
          </p:cNvSpPr>
          <p:nvPr>
            <p:ph type="pic" sz="quarter" idx="49" hasCustomPrompt="1"/>
          </p:nvPr>
        </p:nvSpPr>
        <p:spPr>
          <a:xfrm>
            <a:off x="4914728"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34"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33"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28" name="Text Placeholder 4"/>
          <p:cNvSpPr>
            <a:spLocks noGrp="1"/>
          </p:cNvSpPr>
          <p:nvPr>
            <p:ph type="body" sz="quarter" idx="50" hasCustomPrompt="1"/>
          </p:nvPr>
        </p:nvSpPr>
        <p:spPr>
          <a:xfrm>
            <a:off x="6359625"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29" name="Text Placeholder 2"/>
          <p:cNvSpPr>
            <a:spLocks noGrp="1"/>
          </p:cNvSpPr>
          <p:nvPr>
            <p:ph type="body" sz="quarter" idx="51" hasCustomPrompt="1"/>
          </p:nvPr>
        </p:nvSpPr>
        <p:spPr>
          <a:xfrm>
            <a:off x="6359625"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31" name="Picture Placeholder 13"/>
          <p:cNvSpPr>
            <a:spLocks noGrp="1" noChangeAspect="1"/>
          </p:cNvSpPr>
          <p:nvPr>
            <p:ph type="pic" sz="quarter" idx="52" hasCustomPrompt="1"/>
          </p:nvPr>
        </p:nvSpPr>
        <p:spPr>
          <a:xfrm>
            <a:off x="6654395"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pic>
        <p:nvPicPr>
          <p:cNvPr id="2" name="Immagine 1">
            <a:extLst>
              <a:ext uri="{FF2B5EF4-FFF2-40B4-BE49-F238E27FC236}">
                <a16:creationId xmlns:a16="http://schemas.microsoft.com/office/drawing/2014/main" id="{4374F1AF-57EE-A176-4DC9-A17AD2296C0C}"/>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161401755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Meet The Team - V5">
    <p:spTree>
      <p:nvGrpSpPr>
        <p:cNvPr id="1" name=""/>
        <p:cNvGrpSpPr/>
        <p:nvPr/>
      </p:nvGrpSpPr>
      <p:grpSpPr>
        <a:xfrm>
          <a:off x="0" y="0"/>
          <a:ext cx="0" cy="0"/>
          <a:chOff x="0" y="0"/>
          <a:chExt cx="0" cy="0"/>
        </a:xfrm>
      </p:grpSpPr>
      <p:sp>
        <p:nvSpPr>
          <p:cNvPr id="21" name="Text Placeholder 4"/>
          <p:cNvSpPr>
            <a:spLocks noGrp="1"/>
          </p:cNvSpPr>
          <p:nvPr>
            <p:ph type="body" sz="quarter" idx="42" hasCustomPrompt="1"/>
          </p:nvPr>
        </p:nvSpPr>
        <p:spPr>
          <a:xfrm>
            <a:off x="300737"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22" name="Text Placeholder 2"/>
          <p:cNvSpPr>
            <a:spLocks noGrp="1"/>
          </p:cNvSpPr>
          <p:nvPr>
            <p:ph type="body" sz="quarter" idx="43" hasCustomPrompt="1"/>
          </p:nvPr>
        </p:nvSpPr>
        <p:spPr>
          <a:xfrm>
            <a:off x="300737"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24" name="Picture Placeholder 13"/>
          <p:cNvSpPr>
            <a:spLocks noGrp="1" noChangeAspect="1"/>
          </p:cNvSpPr>
          <p:nvPr>
            <p:ph type="pic" sz="quarter" idx="14" hasCustomPrompt="1"/>
          </p:nvPr>
        </p:nvSpPr>
        <p:spPr>
          <a:xfrm>
            <a:off x="595507"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25" name="Text Placeholder 4"/>
          <p:cNvSpPr>
            <a:spLocks noGrp="1"/>
          </p:cNvSpPr>
          <p:nvPr>
            <p:ph type="body" sz="quarter" idx="44" hasCustomPrompt="1"/>
          </p:nvPr>
        </p:nvSpPr>
        <p:spPr>
          <a:xfrm>
            <a:off x="2047019"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28" name="Text Placeholder 2"/>
          <p:cNvSpPr>
            <a:spLocks noGrp="1"/>
          </p:cNvSpPr>
          <p:nvPr>
            <p:ph type="body" sz="quarter" idx="45" hasCustomPrompt="1"/>
          </p:nvPr>
        </p:nvSpPr>
        <p:spPr>
          <a:xfrm>
            <a:off x="2047019"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29" name="Picture Placeholder 13"/>
          <p:cNvSpPr>
            <a:spLocks noGrp="1" noChangeAspect="1"/>
          </p:cNvSpPr>
          <p:nvPr>
            <p:ph type="pic" sz="quarter" idx="46" hasCustomPrompt="1"/>
          </p:nvPr>
        </p:nvSpPr>
        <p:spPr>
          <a:xfrm>
            <a:off x="2341789"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31" name="Text Placeholder 4"/>
          <p:cNvSpPr>
            <a:spLocks noGrp="1"/>
          </p:cNvSpPr>
          <p:nvPr>
            <p:ph type="body" sz="quarter" idx="47" hasCustomPrompt="1"/>
          </p:nvPr>
        </p:nvSpPr>
        <p:spPr>
          <a:xfrm>
            <a:off x="3780072"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32" name="Text Placeholder 2"/>
          <p:cNvSpPr>
            <a:spLocks noGrp="1"/>
          </p:cNvSpPr>
          <p:nvPr>
            <p:ph type="body" sz="quarter" idx="48" hasCustomPrompt="1"/>
          </p:nvPr>
        </p:nvSpPr>
        <p:spPr>
          <a:xfrm>
            <a:off x="3780072"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33" name="Picture Placeholder 13"/>
          <p:cNvSpPr>
            <a:spLocks noGrp="1" noChangeAspect="1"/>
          </p:cNvSpPr>
          <p:nvPr>
            <p:ph type="pic" sz="quarter" idx="49" hasCustomPrompt="1"/>
          </p:nvPr>
        </p:nvSpPr>
        <p:spPr>
          <a:xfrm>
            <a:off x="4074842"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34" name="Text Placeholder 4"/>
          <p:cNvSpPr>
            <a:spLocks noGrp="1"/>
          </p:cNvSpPr>
          <p:nvPr>
            <p:ph type="body" sz="quarter" idx="50" hasCustomPrompt="1"/>
          </p:nvPr>
        </p:nvSpPr>
        <p:spPr>
          <a:xfrm>
            <a:off x="5519739"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35" name="Text Placeholder 2"/>
          <p:cNvSpPr>
            <a:spLocks noGrp="1"/>
          </p:cNvSpPr>
          <p:nvPr>
            <p:ph type="body" sz="quarter" idx="51" hasCustomPrompt="1"/>
          </p:nvPr>
        </p:nvSpPr>
        <p:spPr>
          <a:xfrm>
            <a:off x="5519739"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36" name="Picture Placeholder 13"/>
          <p:cNvSpPr>
            <a:spLocks noGrp="1" noChangeAspect="1"/>
          </p:cNvSpPr>
          <p:nvPr>
            <p:ph type="pic" sz="quarter" idx="52" hasCustomPrompt="1"/>
          </p:nvPr>
        </p:nvSpPr>
        <p:spPr>
          <a:xfrm>
            <a:off x="5814509"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37" name="Text Placeholder 4"/>
          <p:cNvSpPr>
            <a:spLocks noGrp="1"/>
          </p:cNvSpPr>
          <p:nvPr>
            <p:ph type="body" sz="quarter" idx="53" hasCustomPrompt="1"/>
          </p:nvPr>
        </p:nvSpPr>
        <p:spPr>
          <a:xfrm>
            <a:off x="7246176" y="2857440"/>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38" name="Text Placeholder 2"/>
          <p:cNvSpPr>
            <a:spLocks noGrp="1"/>
          </p:cNvSpPr>
          <p:nvPr>
            <p:ph type="body" sz="quarter" idx="54" hasCustomPrompt="1"/>
          </p:nvPr>
        </p:nvSpPr>
        <p:spPr>
          <a:xfrm>
            <a:off x="7246176" y="2592836"/>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39" name="Picture Placeholder 13"/>
          <p:cNvSpPr>
            <a:spLocks noGrp="1" noChangeAspect="1"/>
          </p:cNvSpPr>
          <p:nvPr>
            <p:ph type="pic" sz="quarter" idx="55" hasCustomPrompt="1"/>
          </p:nvPr>
        </p:nvSpPr>
        <p:spPr>
          <a:xfrm>
            <a:off x="7540946" y="1456291"/>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41"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42"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751B317D-9EAB-D616-8898-A10BEBA938FE}"/>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30794843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Meet The Team - V10">
    <p:spTree>
      <p:nvGrpSpPr>
        <p:cNvPr id="1" name=""/>
        <p:cNvGrpSpPr/>
        <p:nvPr/>
      </p:nvGrpSpPr>
      <p:grpSpPr>
        <a:xfrm>
          <a:off x="0" y="0"/>
          <a:ext cx="0" cy="0"/>
          <a:chOff x="0" y="0"/>
          <a:chExt cx="0" cy="0"/>
        </a:xfrm>
      </p:grpSpPr>
      <p:sp>
        <p:nvSpPr>
          <p:cNvPr id="38" name="Text Placeholder 4"/>
          <p:cNvSpPr>
            <a:spLocks noGrp="1"/>
          </p:cNvSpPr>
          <p:nvPr>
            <p:ph type="body" sz="quarter" idx="42" hasCustomPrompt="1"/>
          </p:nvPr>
        </p:nvSpPr>
        <p:spPr>
          <a:xfrm>
            <a:off x="300737" y="2394834"/>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39" name="Text Placeholder 2"/>
          <p:cNvSpPr>
            <a:spLocks noGrp="1"/>
          </p:cNvSpPr>
          <p:nvPr>
            <p:ph type="body" sz="quarter" idx="43" hasCustomPrompt="1"/>
          </p:nvPr>
        </p:nvSpPr>
        <p:spPr>
          <a:xfrm>
            <a:off x="300737" y="2130232"/>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40" name="Picture Placeholder 13"/>
          <p:cNvSpPr>
            <a:spLocks noGrp="1" noChangeAspect="1"/>
          </p:cNvSpPr>
          <p:nvPr>
            <p:ph type="pic" sz="quarter" idx="14" hasCustomPrompt="1"/>
          </p:nvPr>
        </p:nvSpPr>
        <p:spPr>
          <a:xfrm>
            <a:off x="595507" y="993688"/>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41" name="Text Placeholder 4"/>
          <p:cNvSpPr>
            <a:spLocks noGrp="1"/>
          </p:cNvSpPr>
          <p:nvPr>
            <p:ph type="body" sz="quarter" idx="44" hasCustomPrompt="1"/>
          </p:nvPr>
        </p:nvSpPr>
        <p:spPr>
          <a:xfrm>
            <a:off x="2047019" y="2394834"/>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42" name="Text Placeholder 2"/>
          <p:cNvSpPr>
            <a:spLocks noGrp="1"/>
          </p:cNvSpPr>
          <p:nvPr>
            <p:ph type="body" sz="quarter" idx="45" hasCustomPrompt="1"/>
          </p:nvPr>
        </p:nvSpPr>
        <p:spPr>
          <a:xfrm>
            <a:off x="2047019" y="2130232"/>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43" name="Picture Placeholder 13"/>
          <p:cNvSpPr>
            <a:spLocks noGrp="1" noChangeAspect="1"/>
          </p:cNvSpPr>
          <p:nvPr>
            <p:ph type="pic" sz="quarter" idx="46" hasCustomPrompt="1"/>
          </p:nvPr>
        </p:nvSpPr>
        <p:spPr>
          <a:xfrm>
            <a:off x="2341789" y="993688"/>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44" name="Text Placeholder 4"/>
          <p:cNvSpPr>
            <a:spLocks noGrp="1"/>
          </p:cNvSpPr>
          <p:nvPr>
            <p:ph type="body" sz="quarter" idx="47" hasCustomPrompt="1"/>
          </p:nvPr>
        </p:nvSpPr>
        <p:spPr>
          <a:xfrm>
            <a:off x="3780072" y="2394834"/>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45" name="Text Placeholder 2"/>
          <p:cNvSpPr>
            <a:spLocks noGrp="1"/>
          </p:cNvSpPr>
          <p:nvPr>
            <p:ph type="body" sz="quarter" idx="48" hasCustomPrompt="1"/>
          </p:nvPr>
        </p:nvSpPr>
        <p:spPr>
          <a:xfrm>
            <a:off x="3780072" y="2130232"/>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46" name="Picture Placeholder 13"/>
          <p:cNvSpPr>
            <a:spLocks noGrp="1" noChangeAspect="1"/>
          </p:cNvSpPr>
          <p:nvPr>
            <p:ph type="pic" sz="quarter" idx="49" hasCustomPrompt="1"/>
          </p:nvPr>
        </p:nvSpPr>
        <p:spPr>
          <a:xfrm>
            <a:off x="4074842" y="993688"/>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47" name="Text Placeholder 4"/>
          <p:cNvSpPr>
            <a:spLocks noGrp="1"/>
          </p:cNvSpPr>
          <p:nvPr>
            <p:ph type="body" sz="quarter" idx="50" hasCustomPrompt="1"/>
          </p:nvPr>
        </p:nvSpPr>
        <p:spPr>
          <a:xfrm>
            <a:off x="5519739" y="2394834"/>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48" name="Text Placeholder 2"/>
          <p:cNvSpPr>
            <a:spLocks noGrp="1"/>
          </p:cNvSpPr>
          <p:nvPr>
            <p:ph type="body" sz="quarter" idx="51" hasCustomPrompt="1"/>
          </p:nvPr>
        </p:nvSpPr>
        <p:spPr>
          <a:xfrm>
            <a:off x="5519739" y="2130232"/>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49" name="Picture Placeholder 13"/>
          <p:cNvSpPr>
            <a:spLocks noGrp="1" noChangeAspect="1"/>
          </p:cNvSpPr>
          <p:nvPr>
            <p:ph type="pic" sz="quarter" idx="52" hasCustomPrompt="1"/>
          </p:nvPr>
        </p:nvSpPr>
        <p:spPr>
          <a:xfrm>
            <a:off x="5814509" y="993688"/>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50" name="Text Placeholder 4"/>
          <p:cNvSpPr>
            <a:spLocks noGrp="1"/>
          </p:cNvSpPr>
          <p:nvPr>
            <p:ph type="body" sz="quarter" idx="53" hasCustomPrompt="1"/>
          </p:nvPr>
        </p:nvSpPr>
        <p:spPr>
          <a:xfrm>
            <a:off x="7246176" y="2394834"/>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51" name="Text Placeholder 2"/>
          <p:cNvSpPr>
            <a:spLocks noGrp="1"/>
          </p:cNvSpPr>
          <p:nvPr>
            <p:ph type="body" sz="quarter" idx="54" hasCustomPrompt="1"/>
          </p:nvPr>
        </p:nvSpPr>
        <p:spPr>
          <a:xfrm>
            <a:off x="7246176" y="2130232"/>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52" name="Picture Placeholder 13"/>
          <p:cNvSpPr>
            <a:spLocks noGrp="1" noChangeAspect="1"/>
          </p:cNvSpPr>
          <p:nvPr>
            <p:ph type="pic" sz="quarter" idx="55" hasCustomPrompt="1"/>
          </p:nvPr>
        </p:nvSpPr>
        <p:spPr>
          <a:xfrm>
            <a:off x="7540946" y="993688"/>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53" name="Text Placeholder 4"/>
          <p:cNvSpPr>
            <a:spLocks noGrp="1"/>
          </p:cNvSpPr>
          <p:nvPr>
            <p:ph type="body" sz="quarter" idx="56" hasCustomPrompt="1"/>
          </p:nvPr>
        </p:nvSpPr>
        <p:spPr>
          <a:xfrm>
            <a:off x="300737" y="4365912"/>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69" name="Text Placeholder 2"/>
          <p:cNvSpPr>
            <a:spLocks noGrp="1"/>
          </p:cNvSpPr>
          <p:nvPr>
            <p:ph type="body" sz="quarter" idx="57" hasCustomPrompt="1"/>
          </p:nvPr>
        </p:nvSpPr>
        <p:spPr>
          <a:xfrm>
            <a:off x="300737" y="4101310"/>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70" name="Picture Placeholder 13"/>
          <p:cNvSpPr>
            <a:spLocks noGrp="1" noChangeAspect="1"/>
          </p:cNvSpPr>
          <p:nvPr>
            <p:ph type="pic" sz="quarter" idx="58" hasCustomPrompt="1"/>
          </p:nvPr>
        </p:nvSpPr>
        <p:spPr>
          <a:xfrm>
            <a:off x="595507" y="2964766"/>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71" name="Text Placeholder 4"/>
          <p:cNvSpPr>
            <a:spLocks noGrp="1"/>
          </p:cNvSpPr>
          <p:nvPr>
            <p:ph type="body" sz="quarter" idx="59" hasCustomPrompt="1"/>
          </p:nvPr>
        </p:nvSpPr>
        <p:spPr>
          <a:xfrm>
            <a:off x="2047019" y="4365912"/>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72" name="Text Placeholder 2"/>
          <p:cNvSpPr>
            <a:spLocks noGrp="1"/>
          </p:cNvSpPr>
          <p:nvPr>
            <p:ph type="body" sz="quarter" idx="60" hasCustomPrompt="1"/>
          </p:nvPr>
        </p:nvSpPr>
        <p:spPr>
          <a:xfrm>
            <a:off x="2047019" y="4101310"/>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73" name="Picture Placeholder 13"/>
          <p:cNvSpPr>
            <a:spLocks noGrp="1" noChangeAspect="1"/>
          </p:cNvSpPr>
          <p:nvPr>
            <p:ph type="pic" sz="quarter" idx="61" hasCustomPrompt="1"/>
          </p:nvPr>
        </p:nvSpPr>
        <p:spPr>
          <a:xfrm>
            <a:off x="2341789" y="2964766"/>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74" name="Text Placeholder 4"/>
          <p:cNvSpPr>
            <a:spLocks noGrp="1"/>
          </p:cNvSpPr>
          <p:nvPr>
            <p:ph type="body" sz="quarter" idx="62" hasCustomPrompt="1"/>
          </p:nvPr>
        </p:nvSpPr>
        <p:spPr>
          <a:xfrm>
            <a:off x="3780072" y="4365912"/>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75" name="Text Placeholder 2"/>
          <p:cNvSpPr>
            <a:spLocks noGrp="1"/>
          </p:cNvSpPr>
          <p:nvPr>
            <p:ph type="body" sz="quarter" idx="63" hasCustomPrompt="1"/>
          </p:nvPr>
        </p:nvSpPr>
        <p:spPr>
          <a:xfrm>
            <a:off x="3780072" y="4101310"/>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76" name="Picture Placeholder 13"/>
          <p:cNvSpPr>
            <a:spLocks noGrp="1" noChangeAspect="1"/>
          </p:cNvSpPr>
          <p:nvPr>
            <p:ph type="pic" sz="quarter" idx="64" hasCustomPrompt="1"/>
          </p:nvPr>
        </p:nvSpPr>
        <p:spPr>
          <a:xfrm>
            <a:off x="4074842" y="2964766"/>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77" name="Text Placeholder 4"/>
          <p:cNvSpPr>
            <a:spLocks noGrp="1"/>
          </p:cNvSpPr>
          <p:nvPr>
            <p:ph type="body" sz="quarter" idx="65" hasCustomPrompt="1"/>
          </p:nvPr>
        </p:nvSpPr>
        <p:spPr>
          <a:xfrm>
            <a:off x="5519739" y="4365912"/>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78" name="Text Placeholder 2"/>
          <p:cNvSpPr>
            <a:spLocks noGrp="1"/>
          </p:cNvSpPr>
          <p:nvPr>
            <p:ph type="body" sz="quarter" idx="66" hasCustomPrompt="1"/>
          </p:nvPr>
        </p:nvSpPr>
        <p:spPr>
          <a:xfrm>
            <a:off x="5519739" y="4101310"/>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79" name="Picture Placeholder 13"/>
          <p:cNvSpPr>
            <a:spLocks noGrp="1" noChangeAspect="1"/>
          </p:cNvSpPr>
          <p:nvPr>
            <p:ph type="pic" sz="quarter" idx="67" hasCustomPrompt="1"/>
          </p:nvPr>
        </p:nvSpPr>
        <p:spPr>
          <a:xfrm>
            <a:off x="5814509" y="2964766"/>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80" name="Text Placeholder 4"/>
          <p:cNvSpPr>
            <a:spLocks noGrp="1"/>
          </p:cNvSpPr>
          <p:nvPr>
            <p:ph type="body" sz="quarter" idx="68" hasCustomPrompt="1"/>
          </p:nvPr>
        </p:nvSpPr>
        <p:spPr>
          <a:xfrm>
            <a:off x="7246176" y="4365912"/>
            <a:ext cx="1623365" cy="207226"/>
          </a:xfrm>
          <a:prstGeom prst="rect">
            <a:avLst/>
          </a:prstGeom>
        </p:spPr>
        <p:txBody>
          <a:bodyPr tIns="0" anchor="t">
            <a:noAutofit/>
          </a:bodyPr>
          <a:lstStyle>
            <a:lvl1pPr marL="0" indent="0" algn="ctr">
              <a:lnSpc>
                <a:spcPct val="90000"/>
              </a:lnSpc>
              <a:buNone/>
              <a:defRPr sz="800">
                <a:solidFill>
                  <a:srgbClr val="1F626D"/>
                </a:solidFill>
                <a:latin typeface="+mn-lt"/>
                <a:cs typeface="Calibri Light"/>
              </a:defRPr>
            </a:lvl1pPr>
          </a:lstStyle>
          <a:p>
            <a:pPr lvl="0"/>
            <a:r>
              <a:rPr lang="en-US" dirty="0"/>
              <a:t>Job Title Goes Here</a:t>
            </a:r>
          </a:p>
        </p:txBody>
      </p:sp>
      <p:sp>
        <p:nvSpPr>
          <p:cNvPr id="81" name="Text Placeholder 2"/>
          <p:cNvSpPr>
            <a:spLocks noGrp="1"/>
          </p:cNvSpPr>
          <p:nvPr>
            <p:ph type="body" sz="quarter" idx="69" hasCustomPrompt="1"/>
          </p:nvPr>
        </p:nvSpPr>
        <p:spPr>
          <a:xfrm>
            <a:off x="7246176" y="4101310"/>
            <a:ext cx="1623365" cy="251346"/>
          </a:xfrm>
          <a:prstGeom prst="rect">
            <a:avLst/>
          </a:prstGeom>
          <a:noFill/>
        </p:spPr>
        <p:txBody>
          <a:bodyPr lIns="0" rIns="0" bIns="28800" anchor="t">
            <a:noAutofit/>
          </a:bodyPr>
          <a:lstStyle>
            <a:lvl1pPr marL="0" indent="0" algn="ctr">
              <a:lnSpc>
                <a:spcPct val="90000"/>
              </a:lnSpc>
              <a:buNone/>
              <a:defRPr sz="1200" b="0" baseline="0">
                <a:solidFill>
                  <a:srgbClr val="228244"/>
                </a:solidFill>
                <a:latin typeface="+mj-lt"/>
                <a:cs typeface="Webnar Bold"/>
              </a:defRPr>
            </a:lvl1pPr>
          </a:lstStyle>
          <a:p>
            <a:pPr lvl="0"/>
            <a:r>
              <a:rPr lang="en-US" dirty="0"/>
              <a:t>First &amp; Last Name</a:t>
            </a:r>
          </a:p>
        </p:txBody>
      </p:sp>
      <p:sp>
        <p:nvSpPr>
          <p:cNvPr id="82" name="Picture Placeholder 13"/>
          <p:cNvSpPr>
            <a:spLocks noGrp="1" noChangeAspect="1"/>
          </p:cNvSpPr>
          <p:nvPr>
            <p:ph type="pic" sz="quarter" idx="70" hasCustomPrompt="1"/>
          </p:nvPr>
        </p:nvSpPr>
        <p:spPr>
          <a:xfrm>
            <a:off x="7540946" y="2964766"/>
            <a:ext cx="1095767" cy="1095068"/>
          </a:xfrm>
          <a:prstGeom prst="ellipse">
            <a:avLst/>
          </a:prstGeom>
        </p:spPr>
        <p:txBody>
          <a:bodyPr anchor="ctr">
            <a:noAutofit/>
          </a:bodyPr>
          <a:lstStyle>
            <a:lvl1pPr marL="0" indent="0" algn="ctr">
              <a:lnSpc>
                <a:spcPct val="130000"/>
              </a:lnSpc>
              <a:buNone/>
              <a:defRPr sz="600" baseline="0">
                <a:latin typeface="Arial" panose="020B0604020202020204" pitchFamily="34" charset="0"/>
                <a:cs typeface="Arial" panose="020B0604020202020204" pitchFamily="34" charset="0"/>
              </a:defRPr>
            </a:lvl1pPr>
          </a:lstStyle>
          <a:p>
            <a:r>
              <a:rPr lang="en-US" dirty="0"/>
              <a:t>Drag  Your Picture Here</a:t>
            </a:r>
          </a:p>
        </p:txBody>
      </p:sp>
      <p:sp>
        <p:nvSpPr>
          <p:cNvPr id="56"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57"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pic>
        <p:nvPicPr>
          <p:cNvPr id="3" name="Immagine 2">
            <a:extLst>
              <a:ext uri="{FF2B5EF4-FFF2-40B4-BE49-F238E27FC236}">
                <a16:creationId xmlns:a16="http://schemas.microsoft.com/office/drawing/2014/main" id="{5FF18DFE-CF06-0E2F-AACB-8B698FE1C733}"/>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85687537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io">
    <p:spTree>
      <p:nvGrpSpPr>
        <p:cNvPr id="1" name=""/>
        <p:cNvGrpSpPr/>
        <p:nvPr/>
      </p:nvGrpSpPr>
      <p:grpSpPr>
        <a:xfrm>
          <a:off x="0" y="0"/>
          <a:ext cx="0" cy="0"/>
          <a:chOff x="0" y="0"/>
          <a:chExt cx="0" cy="0"/>
        </a:xfrm>
      </p:grpSpPr>
      <p:sp>
        <p:nvSpPr>
          <p:cNvPr id="52" name="Text Placeholder 31"/>
          <p:cNvSpPr>
            <a:spLocks noGrp="1"/>
          </p:cNvSpPr>
          <p:nvPr>
            <p:ph type="body" sz="quarter" idx="10" hasCustomPrompt="1"/>
          </p:nvPr>
        </p:nvSpPr>
        <p:spPr>
          <a:xfrm>
            <a:off x="2837708" y="500210"/>
            <a:ext cx="5741562" cy="419100"/>
          </a:xfrm>
          <a:prstGeom prst="rect">
            <a:avLst/>
          </a:prstGeom>
        </p:spPr>
        <p:txBody>
          <a:bodyPr anchor="ctr">
            <a:noAutofit/>
          </a:bodyPr>
          <a:lstStyle>
            <a:lvl1pPr marL="0" indent="0" algn="l">
              <a:buNone/>
              <a:defRPr lang="en-US" sz="2800" b="0" kern="1200" spc="100" baseline="0" dirty="0">
                <a:solidFill>
                  <a:srgbClr val="1F626D"/>
                </a:solidFill>
                <a:latin typeface="Webnar Bold"/>
                <a:ea typeface="+mn-ea"/>
                <a:cs typeface="Webnar Bold"/>
              </a:defRPr>
            </a:lvl1pPr>
          </a:lstStyle>
          <a:p>
            <a:pPr lvl="0"/>
            <a:r>
              <a:rPr lang="en-US" dirty="0"/>
              <a:t>Name &amp; Surname Goes Here</a:t>
            </a:r>
          </a:p>
        </p:txBody>
      </p:sp>
      <p:sp>
        <p:nvSpPr>
          <p:cNvPr id="53" name="Text Placeholder 35"/>
          <p:cNvSpPr>
            <a:spLocks noGrp="1"/>
          </p:cNvSpPr>
          <p:nvPr>
            <p:ph type="body" sz="quarter" idx="11" hasCustomPrompt="1"/>
          </p:nvPr>
        </p:nvSpPr>
        <p:spPr>
          <a:xfrm>
            <a:off x="2837708" y="997362"/>
            <a:ext cx="5741562" cy="226300"/>
          </a:xfrm>
          <a:prstGeom prst="rect">
            <a:avLst/>
          </a:prstGeom>
        </p:spPr>
        <p:txBody>
          <a:bodyPr>
            <a:noAutofit/>
          </a:bodyPr>
          <a:lstStyle>
            <a:lvl1pPr marL="0" indent="0" algn="l">
              <a:buNone/>
              <a:defRPr sz="1200" b="1" kern="400" spc="100" baseline="0">
                <a:solidFill>
                  <a:srgbClr val="228244"/>
                </a:solidFill>
                <a:latin typeface="+mn-lt"/>
              </a:defRPr>
            </a:lvl1pPr>
          </a:lstStyle>
          <a:p>
            <a:pPr lvl="0"/>
            <a:r>
              <a:rPr lang="en-US" dirty="0"/>
              <a:t>JOB TITLE HERE</a:t>
            </a:r>
          </a:p>
        </p:txBody>
      </p:sp>
      <p:sp>
        <p:nvSpPr>
          <p:cNvPr id="54" name="Picture Placeholder 26"/>
          <p:cNvSpPr>
            <a:spLocks noGrp="1"/>
          </p:cNvSpPr>
          <p:nvPr>
            <p:ph type="pic" sz="quarter" idx="41" hasCustomPrompt="1"/>
          </p:nvPr>
        </p:nvSpPr>
        <p:spPr>
          <a:xfrm>
            <a:off x="0" y="0"/>
            <a:ext cx="2506972" cy="5143500"/>
          </a:xfrm>
          <a:prstGeom prst="rect">
            <a:avLst/>
          </a:prstGeom>
          <a:noFill/>
        </p:spPr>
        <p:txBody>
          <a:bodyPr anchor="ctr">
            <a:normAutofit/>
          </a:bodyPr>
          <a:lstStyle>
            <a:lvl1pPr marL="0" marR="0" indent="0" algn="ctr" defTabSz="456176" rtl="0" eaLnBrk="1" fontAlgn="auto" latinLnBrk="0" hangingPunct="1">
              <a:lnSpc>
                <a:spcPct val="100000"/>
              </a:lnSpc>
              <a:spcBef>
                <a:spcPct val="20000"/>
              </a:spcBef>
              <a:spcAft>
                <a:spcPts val="0"/>
              </a:spcAft>
              <a:buClrTx/>
              <a:buSzTx/>
              <a:buFont typeface="Arial"/>
              <a:buNone/>
              <a:tabLst/>
              <a:defRPr sz="700">
                <a:solidFill>
                  <a:schemeClr val="tx1"/>
                </a:solidFill>
                <a:latin typeface="+mn-lt"/>
                <a:cs typeface="Arial" panose="020B0604020202020204" pitchFamily="34" charset="0"/>
              </a:defRPr>
            </a:lvl1pPr>
          </a:lstStyle>
          <a:p>
            <a:r>
              <a:rPr lang="en-US" dirty="0"/>
              <a:t>Insert Headshot Here</a:t>
            </a:r>
          </a:p>
          <a:p>
            <a:endParaRPr lang="en-US" dirty="0"/>
          </a:p>
        </p:txBody>
      </p:sp>
      <p:cxnSp>
        <p:nvCxnSpPr>
          <p:cNvPr id="9" name="Connettore 1 8"/>
          <p:cNvCxnSpPr/>
          <p:nvPr/>
        </p:nvCxnSpPr>
        <p:spPr>
          <a:xfrm>
            <a:off x="5708490" y="1645930"/>
            <a:ext cx="0" cy="2984130"/>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11" name="Connettore 1 10">
            <a:extLst>
              <a:ext uri="{FF2B5EF4-FFF2-40B4-BE49-F238E27FC236}">
                <a16:creationId xmlns:a16="http://schemas.microsoft.com/office/drawing/2014/main" id="{F225D348-F1D7-AD47-B989-48DD7A6FF822}"/>
              </a:ext>
            </a:extLst>
          </p:cNvPr>
          <p:cNvCxnSpPr/>
          <p:nvPr/>
        </p:nvCxnSpPr>
        <p:spPr>
          <a:xfrm>
            <a:off x="5708490" y="1645930"/>
            <a:ext cx="0" cy="2984130"/>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17" name="Segnaposto testo 4">
            <a:extLst>
              <a:ext uri="{FF2B5EF4-FFF2-40B4-BE49-F238E27FC236}">
                <a16:creationId xmlns:a16="http://schemas.microsoft.com/office/drawing/2014/main" id="{52137082-2737-EF4C-9EA4-73306AFCE715}"/>
              </a:ext>
            </a:extLst>
          </p:cNvPr>
          <p:cNvSpPr>
            <a:spLocks noGrp="1"/>
          </p:cNvSpPr>
          <p:nvPr>
            <p:ph type="body" sz="quarter" idx="43" hasCustomPrompt="1"/>
          </p:nvPr>
        </p:nvSpPr>
        <p:spPr>
          <a:xfrm>
            <a:off x="2837758" y="1658790"/>
            <a:ext cx="2738438" cy="2984500"/>
          </a:xfrm>
          <a:prstGeom prst="rect">
            <a:avLst/>
          </a:prstGeom>
        </p:spPr>
        <p:txBody>
          <a:bodyPr>
            <a:normAutofit/>
          </a:bodyPr>
          <a:lstStyle>
            <a:lvl1pPr marL="0" indent="0">
              <a:lnSpc>
                <a:spcPct val="150000"/>
              </a:lnSpc>
              <a:buNone/>
              <a:defRPr sz="800">
                <a:solidFill>
                  <a:schemeClr val="tx1"/>
                </a:solidFill>
              </a:defRPr>
            </a:lvl1pPr>
            <a:lvl2pPr>
              <a:defRPr sz="800">
                <a:solidFill>
                  <a:srgbClr val="6B6E71"/>
                </a:solidFill>
              </a:defRPr>
            </a:lvl2pPr>
            <a:lvl3pPr>
              <a:defRPr sz="800">
                <a:solidFill>
                  <a:srgbClr val="6B6E71"/>
                </a:solidFill>
              </a:defRPr>
            </a:lvl3pPr>
            <a:lvl4pPr>
              <a:defRPr sz="800">
                <a:solidFill>
                  <a:srgbClr val="6B6E71"/>
                </a:solidFill>
              </a:defRPr>
            </a:lvl4pPr>
            <a:lvl5pPr>
              <a:defRPr sz="800">
                <a:solidFill>
                  <a:srgbClr val="6B6E71"/>
                </a:solidFill>
              </a:defRPr>
            </a:lvl5pPr>
          </a:lstStyle>
          <a:p>
            <a:pPr lvl="0"/>
            <a:r>
              <a:rPr lang="it-IT" dirty="0" err="1"/>
              <a:t>Bio</a:t>
            </a:r>
            <a:r>
              <a:rPr lang="it-IT" dirty="0"/>
              <a:t> text </a:t>
            </a:r>
            <a:r>
              <a:rPr lang="it-IT" dirty="0" err="1"/>
              <a:t>goes</a:t>
            </a:r>
            <a:r>
              <a:rPr lang="it-IT" dirty="0"/>
              <a:t> </a:t>
            </a:r>
            <a:r>
              <a:rPr lang="it-IT" dirty="0" err="1"/>
              <a:t>here</a:t>
            </a:r>
            <a:endParaRPr lang="it-IT" dirty="0"/>
          </a:p>
        </p:txBody>
      </p:sp>
      <p:sp>
        <p:nvSpPr>
          <p:cNvPr id="18" name="Segnaposto testo 4">
            <a:extLst>
              <a:ext uri="{FF2B5EF4-FFF2-40B4-BE49-F238E27FC236}">
                <a16:creationId xmlns:a16="http://schemas.microsoft.com/office/drawing/2014/main" id="{BEAE9782-4A99-E94F-B5DD-F65E2CA32E4F}"/>
              </a:ext>
            </a:extLst>
          </p:cNvPr>
          <p:cNvSpPr>
            <a:spLocks noGrp="1"/>
          </p:cNvSpPr>
          <p:nvPr>
            <p:ph type="body" sz="quarter" idx="44" hasCustomPrompt="1"/>
          </p:nvPr>
        </p:nvSpPr>
        <p:spPr>
          <a:xfrm>
            <a:off x="5840833" y="1658790"/>
            <a:ext cx="2738438" cy="2984500"/>
          </a:xfrm>
          <a:prstGeom prst="rect">
            <a:avLst/>
          </a:prstGeom>
        </p:spPr>
        <p:txBody>
          <a:bodyPr>
            <a:normAutofit/>
          </a:bodyPr>
          <a:lstStyle>
            <a:lvl1pPr marL="0" indent="0">
              <a:lnSpc>
                <a:spcPct val="150000"/>
              </a:lnSpc>
              <a:buNone/>
              <a:defRPr sz="800">
                <a:solidFill>
                  <a:schemeClr val="tx1"/>
                </a:solidFill>
              </a:defRPr>
            </a:lvl1pPr>
            <a:lvl2pPr>
              <a:defRPr sz="800">
                <a:solidFill>
                  <a:srgbClr val="6B6E71"/>
                </a:solidFill>
              </a:defRPr>
            </a:lvl2pPr>
            <a:lvl3pPr>
              <a:defRPr sz="800">
                <a:solidFill>
                  <a:srgbClr val="6B6E71"/>
                </a:solidFill>
              </a:defRPr>
            </a:lvl3pPr>
            <a:lvl4pPr>
              <a:defRPr sz="800">
                <a:solidFill>
                  <a:srgbClr val="6B6E71"/>
                </a:solidFill>
              </a:defRPr>
            </a:lvl4pPr>
            <a:lvl5pPr>
              <a:defRPr sz="800">
                <a:solidFill>
                  <a:srgbClr val="6B6E71"/>
                </a:solidFill>
              </a:defRPr>
            </a:lvl5pPr>
          </a:lstStyle>
          <a:p>
            <a:pPr lvl="0"/>
            <a:r>
              <a:rPr lang="it-IT" dirty="0" err="1"/>
              <a:t>Bio</a:t>
            </a:r>
            <a:r>
              <a:rPr lang="it-IT" dirty="0"/>
              <a:t> text </a:t>
            </a:r>
            <a:r>
              <a:rPr lang="it-IT" dirty="0" err="1"/>
              <a:t>goes</a:t>
            </a:r>
            <a:r>
              <a:rPr lang="it-IT" dirty="0"/>
              <a:t> </a:t>
            </a:r>
            <a:r>
              <a:rPr lang="it-IT" dirty="0" err="1"/>
              <a:t>here</a:t>
            </a:r>
            <a:endParaRPr lang="it-IT" dirty="0"/>
          </a:p>
        </p:txBody>
      </p:sp>
      <p:cxnSp>
        <p:nvCxnSpPr>
          <p:cNvPr id="12" name="Connettore 1 11">
            <a:extLst>
              <a:ext uri="{FF2B5EF4-FFF2-40B4-BE49-F238E27FC236}">
                <a16:creationId xmlns:a16="http://schemas.microsoft.com/office/drawing/2014/main" id="{B3DD0327-C0CA-E04D-8367-4433E6939175}"/>
              </a:ext>
            </a:extLst>
          </p:cNvPr>
          <p:cNvCxnSpPr/>
          <p:nvPr userDrawn="1"/>
        </p:nvCxnSpPr>
        <p:spPr>
          <a:xfrm>
            <a:off x="5708490" y="1645930"/>
            <a:ext cx="0" cy="2984130"/>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pic>
        <p:nvPicPr>
          <p:cNvPr id="2" name="Immagine 1">
            <a:extLst>
              <a:ext uri="{FF2B5EF4-FFF2-40B4-BE49-F238E27FC236}">
                <a16:creationId xmlns:a16="http://schemas.microsoft.com/office/drawing/2014/main" id="{7B9A47E0-9BC9-BDD4-ED3C-9A87E992C514}"/>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03791754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With Image">
    <p:bg>
      <p:bgPr>
        <a:solidFill>
          <a:srgbClr val="1F626D"/>
        </a:solidFill>
        <a:effectLst/>
      </p:bgPr>
    </p:bg>
    <p:spTree>
      <p:nvGrpSpPr>
        <p:cNvPr id="1" name=""/>
        <p:cNvGrpSpPr/>
        <p:nvPr/>
      </p:nvGrpSpPr>
      <p:grpSpPr>
        <a:xfrm>
          <a:off x="0" y="0"/>
          <a:ext cx="0" cy="0"/>
          <a:chOff x="0" y="0"/>
          <a:chExt cx="0" cy="0"/>
        </a:xfrm>
      </p:grpSpPr>
      <p:sp>
        <p:nvSpPr>
          <p:cNvPr id="7" name="Text Placeholder 17"/>
          <p:cNvSpPr>
            <a:spLocks noGrp="1"/>
          </p:cNvSpPr>
          <p:nvPr>
            <p:ph type="body" sz="quarter" idx="11" hasCustomPrompt="1"/>
          </p:nvPr>
        </p:nvSpPr>
        <p:spPr>
          <a:xfrm>
            <a:off x="1181100" y="2185988"/>
            <a:ext cx="6883400" cy="2120955"/>
          </a:xfrm>
          <a:prstGeom prst="rect">
            <a:avLst/>
          </a:prstGeom>
        </p:spPr>
        <p:txBody>
          <a:bodyPr>
            <a:noAutofit/>
          </a:bodyPr>
          <a:lstStyle>
            <a:lvl1pPr marL="0" indent="0" algn="ctr">
              <a:lnSpc>
                <a:spcPct val="90000"/>
              </a:lnSpc>
              <a:buNone/>
              <a:defRPr sz="2800" b="0" spc="100" baseline="0">
                <a:solidFill>
                  <a:schemeClr val="bg1"/>
                </a:solidFill>
                <a:latin typeface="+mj-lt"/>
                <a:cs typeface="Webnar Bold"/>
              </a:defRPr>
            </a:lvl1pPr>
          </a:lstStyle>
          <a:p>
            <a:pPr lvl="0"/>
            <a:r>
              <a:rPr lang="en-US" dirty="0"/>
              <a:t>This is where have an awesome quote that makes an impact</a:t>
            </a:r>
          </a:p>
        </p:txBody>
      </p:sp>
      <p:sp>
        <p:nvSpPr>
          <p:cNvPr id="9" name="Text Placeholder 15"/>
          <p:cNvSpPr>
            <a:spLocks noGrp="1"/>
          </p:cNvSpPr>
          <p:nvPr>
            <p:ph type="body" sz="quarter" idx="10" hasCustomPrompt="1"/>
          </p:nvPr>
        </p:nvSpPr>
        <p:spPr>
          <a:xfrm>
            <a:off x="1181100" y="1851026"/>
            <a:ext cx="6883400" cy="188913"/>
          </a:xfrm>
          <a:prstGeom prst="rect">
            <a:avLst/>
          </a:prstGeom>
        </p:spPr>
        <p:txBody>
          <a:bodyPr>
            <a:noAutofit/>
          </a:bodyPr>
          <a:lstStyle>
            <a:lvl1pPr marL="0" indent="0" algn="ctr">
              <a:lnSpc>
                <a:spcPct val="90000"/>
              </a:lnSpc>
              <a:buNone/>
              <a:defRPr sz="800" kern="600" spc="100" baseline="0">
                <a:solidFill>
                  <a:schemeClr val="bg1"/>
                </a:solidFill>
                <a:latin typeface="+mn-lt"/>
                <a:cs typeface="Calibri Light"/>
              </a:defRPr>
            </a:lvl1pPr>
            <a:lvl2pPr algn="ctr">
              <a:defRPr sz="1000"/>
            </a:lvl2pPr>
            <a:lvl3pPr algn="ctr">
              <a:defRPr sz="1000"/>
            </a:lvl3pPr>
            <a:lvl4pPr algn="ctr">
              <a:defRPr sz="1000"/>
            </a:lvl4pPr>
            <a:lvl5pPr algn="ctr">
              <a:defRPr sz="1000"/>
            </a:lvl5pPr>
          </a:lstStyle>
          <a:p>
            <a:pPr lvl="0"/>
            <a:r>
              <a:rPr lang="en-US" dirty="0"/>
              <a:t>SUBHEAD GOES HERE</a:t>
            </a:r>
          </a:p>
        </p:txBody>
      </p:sp>
      <p:sp>
        <p:nvSpPr>
          <p:cNvPr id="13" name="Text Placeholder 15"/>
          <p:cNvSpPr>
            <a:spLocks noGrp="1"/>
          </p:cNvSpPr>
          <p:nvPr>
            <p:ph type="body" sz="quarter" idx="13" hasCustomPrompt="1"/>
          </p:nvPr>
        </p:nvSpPr>
        <p:spPr>
          <a:xfrm>
            <a:off x="1181100" y="1291105"/>
            <a:ext cx="6883400" cy="528638"/>
          </a:xfrm>
          <a:prstGeom prst="rect">
            <a:avLst/>
          </a:prstGeom>
        </p:spPr>
        <p:txBody>
          <a:bodyPr anchor="ctr">
            <a:noAutofit/>
          </a:bodyPr>
          <a:lstStyle>
            <a:lvl1pPr marL="0" indent="0" algn="ctr">
              <a:buNone/>
              <a:defRPr sz="6000" b="0" kern="600" spc="100" baseline="0">
                <a:solidFill>
                  <a:schemeClr val="bg1"/>
                </a:solidFill>
                <a:latin typeface="+mj-lt"/>
                <a:cs typeface="Webnar Bold"/>
              </a:defRPr>
            </a:lvl1pPr>
            <a:lvl2pPr algn="ctr">
              <a:defRPr sz="1000"/>
            </a:lvl2pPr>
            <a:lvl3pPr algn="ctr">
              <a:defRPr sz="1000"/>
            </a:lvl3pPr>
            <a:lvl4pPr algn="ctr">
              <a:defRPr sz="1000"/>
            </a:lvl4pPr>
            <a:lvl5pPr algn="ctr">
              <a:defRPr sz="1000"/>
            </a:lvl5pPr>
          </a:lstStyle>
          <a:p>
            <a:pPr lvl="0"/>
            <a:r>
              <a:rPr lang="en-US" dirty="0"/>
              <a:t>“</a:t>
            </a:r>
          </a:p>
        </p:txBody>
      </p:sp>
      <p:pic>
        <p:nvPicPr>
          <p:cNvPr id="2" name="Immagine 1">
            <a:extLst>
              <a:ext uri="{FF2B5EF4-FFF2-40B4-BE49-F238E27FC236}">
                <a16:creationId xmlns:a16="http://schemas.microsoft.com/office/drawing/2014/main" id="{4C3F57FC-CF5D-27F2-16DF-FFEBD2E61291}"/>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359265886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Turquoise Quote">
    <p:spTree>
      <p:nvGrpSpPr>
        <p:cNvPr id="1" name=""/>
        <p:cNvGrpSpPr/>
        <p:nvPr/>
      </p:nvGrpSpPr>
      <p:grpSpPr>
        <a:xfrm>
          <a:off x="0" y="0"/>
          <a:ext cx="0" cy="0"/>
          <a:chOff x="0" y="0"/>
          <a:chExt cx="0" cy="0"/>
        </a:xfrm>
      </p:grpSpPr>
      <p:sp>
        <p:nvSpPr>
          <p:cNvPr id="14" name="Segnaposto immagine 2">
            <a:extLst>
              <a:ext uri="{FF2B5EF4-FFF2-40B4-BE49-F238E27FC236}">
                <a16:creationId xmlns:a16="http://schemas.microsoft.com/office/drawing/2014/main" id="{CCE5B76B-B5D6-B340-8CA5-BB5C607AE6B0}"/>
              </a:ext>
            </a:extLst>
          </p:cNvPr>
          <p:cNvSpPr>
            <a:spLocks noGrp="1"/>
          </p:cNvSpPr>
          <p:nvPr>
            <p:ph type="pic" sz="quarter" idx="17" hasCustomPrompt="1"/>
          </p:nvPr>
        </p:nvSpPr>
        <p:spPr>
          <a:xfrm>
            <a:off x="552451" y="549275"/>
            <a:ext cx="8045450" cy="4067175"/>
          </a:xfrm>
          <a:prstGeom prst="rect">
            <a:avLst/>
          </a:prstGeom>
        </p:spPr>
        <p:txBody>
          <a:bodyPr>
            <a:normAutofit/>
          </a:bodyPr>
          <a:lstStyle>
            <a:lvl1pPr marL="0" indent="0">
              <a:buNone/>
              <a:defRPr sz="600">
                <a:solidFill>
                  <a:schemeClr val="tx1"/>
                </a:solidFill>
              </a:defRPr>
            </a:lvl1pPr>
          </a:lstStyle>
          <a:p>
            <a:r>
              <a:rPr lang="it-IT" dirty="0" err="1"/>
              <a:t>Insert</a:t>
            </a:r>
            <a:r>
              <a:rPr lang="it-IT" dirty="0"/>
              <a:t> Image Here</a:t>
            </a:r>
          </a:p>
        </p:txBody>
      </p:sp>
      <p:sp>
        <p:nvSpPr>
          <p:cNvPr id="13" name="Segnaposto testo 12" title="Insert here the quotation"/>
          <p:cNvSpPr>
            <a:spLocks noGrp="1"/>
          </p:cNvSpPr>
          <p:nvPr>
            <p:ph type="body" sz="quarter" idx="15" hasCustomPrompt="1"/>
          </p:nvPr>
        </p:nvSpPr>
        <p:spPr>
          <a:xfrm>
            <a:off x="5096139" y="809510"/>
            <a:ext cx="3214210" cy="3234429"/>
          </a:xfrm>
          <a:prstGeom prst="roundRect">
            <a:avLst/>
          </a:prstGeom>
          <a:solidFill>
            <a:srgbClr val="1F626D"/>
          </a:solidFill>
        </p:spPr>
        <p:txBody>
          <a:bodyPr lIns="252000" tIns="180000" rIns="252000" bIns="46800" anchor="t" anchorCtr="0">
            <a:noAutofit/>
          </a:bodyPr>
          <a:lstStyle>
            <a:lvl1pPr marL="35997" indent="0" algn="l">
              <a:lnSpc>
                <a:spcPct val="90000"/>
              </a:lnSpc>
              <a:buNone/>
              <a:defRPr sz="2400" b="0" i="0" baseline="0">
                <a:solidFill>
                  <a:srgbClr val="FFFFFF"/>
                </a:solidFill>
                <a:latin typeface="+mj-lt"/>
                <a:cs typeface="Webnar Bold"/>
              </a:defRPr>
            </a:lvl1pPr>
          </a:lstStyle>
          <a:p>
            <a:pPr lvl="0"/>
            <a:r>
              <a:rPr lang="it-IT" dirty="0" err="1"/>
              <a:t>Insert</a:t>
            </a:r>
            <a:r>
              <a:rPr lang="it-IT" dirty="0"/>
              <a:t> </a:t>
            </a:r>
            <a:r>
              <a:rPr lang="it-IT" dirty="0" err="1"/>
              <a:t>here</a:t>
            </a:r>
            <a:r>
              <a:rPr lang="it-IT" dirty="0"/>
              <a:t> the quote</a:t>
            </a:r>
          </a:p>
        </p:txBody>
      </p:sp>
      <p:sp>
        <p:nvSpPr>
          <p:cNvPr id="21" name="Segnaposto testo 14"/>
          <p:cNvSpPr>
            <a:spLocks noGrp="1"/>
          </p:cNvSpPr>
          <p:nvPr>
            <p:ph type="body" sz="quarter" idx="16" hasCustomPrompt="1"/>
          </p:nvPr>
        </p:nvSpPr>
        <p:spPr>
          <a:xfrm>
            <a:off x="5455184" y="3678768"/>
            <a:ext cx="2496120" cy="363595"/>
          </a:xfrm>
          <a:prstGeom prst="rect">
            <a:avLst/>
          </a:prstGeom>
          <a:noFill/>
        </p:spPr>
        <p:txBody>
          <a:bodyPr>
            <a:noAutofit/>
          </a:bodyPr>
          <a:lstStyle>
            <a:lvl1pPr marL="35997" indent="0" algn="r">
              <a:lnSpc>
                <a:spcPct val="90000"/>
              </a:lnSpc>
              <a:buNone/>
              <a:defRPr sz="800">
                <a:solidFill>
                  <a:srgbClr val="FFFFFF"/>
                </a:solidFill>
                <a:latin typeface="+mn-lt"/>
                <a:cs typeface="Calibri Light"/>
              </a:defRPr>
            </a:lvl1pPr>
          </a:lstStyle>
          <a:p>
            <a:pPr lvl="0"/>
            <a:r>
              <a:rPr lang="it-IT" dirty="0" err="1"/>
              <a:t>Insert</a:t>
            </a:r>
            <a:r>
              <a:rPr lang="it-IT" dirty="0"/>
              <a:t> </a:t>
            </a:r>
            <a:r>
              <a:rPr lang="it-IT" dirty="0" err="1"/>
              <a:t>here</a:t>
            </a:r>
            <a:r>
              <a:rPr lang="it-IT" dirty="0"/>
              <a:t> the </a:t>
            </a:r>
            <a:r>
              <a:rPr lang="it-IT" dirty="0" err="1"/>
              <a:t>author</a:t>
            </a:r>
            <a:endParaRPr lang="it-IT" dirty="0"/>
          </a:p>
        </p:txBody>
      </p:sp>
      <p:sp>
        <p:nvSpPr>
          <p:cNvPr id="24" name="Text Placeholder 15"/>
          <p:cNvSpPr>
            <a:spLocks noGrp="1"/>
          </p:cNvSpPr>
          <p:nvPr>
            <p:ph type="body" sz="quarter" idx="10" hasCustomPrompt="1"/>
          </p:nvPr>
        </p:nvSpPr>
        <p:spPr>
          <a:xfrm>
            <a:off x="8597900" y="684819"/>
            <a:ext cx="552330" cy="659634"/>
          </a:xfrm>
          <a:prstGeom prst="rect">
            <a:avLst/>
          </a:prstGeom>
        </p:spPr>
        <p:txBody>
          <a:bodyPr>
            <a:noAutofit/>
          </a:bodyPr>
          <a:lstStyle>
            <a:lvl1pPr marL="0" indent="0" algn="l">
              <a:buNone/>
              <a:defRPr sz="6000" b="0" kern="600" spc="100" baseline="0">
                <a:solidFill>
                  <a:srgbClr val="1F626D"/>
                </a:solidFill>
                <a:latin typeface="+mj-lt"/>
                <a:cs typeface="Webnar Bold"/>
              </a:defRPr>
            </a:lvl1pPr>
            <a:lvl2pPr algn="ctr">
              <a:defRPr sz="1000"/>
            </a:lvl2pPr>
            <a:lvl3pPr algn="ctr">
              <a:defRPr sz="1000"/>
            </a:lvl3pPr>
            <a:lvl4pPr algn="ctr">
              <a:defRPr sz="1000"/>
            </a:lvl4pPr>
            <a:lvl5pPr algn="ctr">
              <a:defRPr sz="1000"/>
            </a:lvl5pPr>
          </a:lstStyle>
          <a:p>
            <a:pPr lvl="0"/>
            <a:r>
              <a:rPr lang="en-US" dirty="0"/>
              <a:t>“</a:t>
            </a:r>
          </a:p>
        </p:txBody>
      </p:sp>
      <p:pic>
        <p:nvPicPr>
          <p:cNvPr id="2" name="Immagine 1">
            <a:extLst>
              <a:ext uri="{FF2B5EF4-FFF2-40B4-BE49-F238E27FC236}">
                <a16:creationId xmlns:a16="http://schemas.microsoft.com/office/drawing/2014/main" id="{F70F02AE-8CB5-A74E-5EA5-5E38D0C7FBC6}"/>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62959723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Grid: 6 Photos">
    <p:spTree>
      <p:nvGrpSpPr>
        <p:cNvPr id="1" name=""/>
        <p:cNvGrpSpPr/>
        <p:nvPr/>
      </p:nvGrpSpPr>
      <p:grpSpPr>
        <a:xfrm>
          <a:off x="0" y="0"/>
          <a:ext cx="0" cy="0"/>
          <a:chOff x="0" y="0"/>
          <a:chExt cx="0" cy="0"/>
        </a:xfrm>
      </p:grpSpPr>
      <p:sp>
        <p:nvSpPr>
          <p:cNvPr id="18" name="Picture Placeholder 15"/>
          <p:cNvSpPr>
            <a:spLocks noGrp="1"/>
          </p:cNvSpPr>
          <p:nvPr>
            <p:ph type="pic" sz="quarter" idx="11" hasCustomPrompt="1"/>
          </p:nvPr>
        </p:nvSpPr>
        <p:spPr>
          <a:xfrm>
            <a:off x="0" y="2565922"/>
            <a:ext cx="1714500" cy="2107511"/>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23" name="Picture Placeholder 20"/>
          <p:cNvSpPr>
            <a:spLocks noGrp="1"/>
          </p:cNvSpPr>
          <p:nvPr>
            <p:ph type="pic" sz="quarter" idx="14" hasCustomPrompt="1"/>
          </p:nvPr>
        </p:nvSpPr>
        <p:spPr>
          <a:xfrm>
            <a:off x="3589473" y="3325094"/>
            <a:ext cx="1716088" cy="1348339"/>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26" name="Picture Placeholder 20"/>
          <p:cNvSpPr>
            <a:spLocks noGrp="1"/>
          </p:cNvSpPr>
          <p:nvPr>
            <p:ph type="pic" sz="quarter" idx="17" hasCustomPrompt="1"/>
          </p:nvPr>
        </p:nvSpPr>
        <p:spPr>
          <a:xfrm>
            <a:off x="1798821" y="1899170"/>
            <a:ext cx="1716088" cy="2774263"/>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24" name="Picture Placeholder 20"/>
          <p:cNvSpPr>
            <a:spLocks noGrp="1"/>
          </p:cNvSpPr>
          <p:nvPr>
            <p:ph type="pic" sz="quarter" idx="15" hasCustomPrompt="1"/>
          </p:nvPr>
        </p:nvSpPr>
        <p:spPr>
          <a:xfrm>
            <a:off x="3592221" y="3"/>
            <a:ext cx="1716088" cy="3244333"/>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6" name="Picture Placeholder 15"/>
          <p:cNvSpPr>
            <a:spLocks noGrp="1"/>
          </p:cNvSpPr>
          <p:nvPr>
            <p:ph type="pic" sz="quarter" idx="10" hasCustomPrompt="1"/>
          </p:nvPr>
        </p:nvSpPr>
        <p:spPr>
          <a:xfrm>
            <a:off x="0" y="0"/>
            <a:ext cx="1714500" cy="2484438"/>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25" name="Picture Placeholder 20"/>
          <p:cNvSpPr>
            <a:spLocks noGrp="1"/>
          </p:cNvSpPr>
          <p:nvPr>
            <p:ph type="pic" sz="quarter" idx="16" hasCustomPrompt="1"/>
          </p:nvPr>
        </p:nvSpPr>
        <p:spPr>
          <a:xfrm>
            <a:off x="1798821" y="3"/>
            <a:ext cx="1716088" cy="1818409"/>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9" name="Text Placeholder 31"/>
          <p:cNvSpPr>
            <a:spLocks noGrp="1"/>
          </p:cNvSpPr>
          <p:nvPr>
            <p:ph type="body" sz="quarter" idx="25" hasCustomPrompt="1"/>
          </p:nvPr>
        </p:nvSpPr>
        <p:spPr>
          <a:xfrm>
            <a:off x="5704052" y="711680"/>
            <a:ext cx="3170808" cy="1822129"/>
          </a:xfrm>
          <a:prstGeom prst="rect">
            <a:avLst/>
          </a:prstGeom>
        </p:spPr>
        <p:txBody>
          <a:bodyPr anchor="b">
            <a:noAutofit/>
          </a:bodyPr>
          <a:lstStyle>
            <a:lvl1pPr marL="0" indent="0" algn="l">
              <a:lnSpc>
                <a:spcPct val="90000"/>
              </a:lnSpc>
              <a:buNone/>
              <a:defRPr sz="2800" b="0" spc="100" baseline="0">
                <a:solidFill>
                  <a:srgbClr val="1F626D"/>
                </a:solidFill>
                <a:latin typeface="+mj-lt"/>
                <a:cs typeface="Webnar Bold"/>
              </a:defRPr>
            </a:lvl1pPr>
          </a:lstStyle>
          <a:p>
            <a:pPr lvl="0"/>
            <a:r>
              <a:rPr lang="en-US" dirty="0"/>
              <a:t>Make a Point Here or Insert an Interesting Quote</a:t>
            </a:r>
          </a:p>
        </p:txBody>
      </p:sp>
      <p:sp>
        <p:nvSpPr>
          <p:cNvPr id="21" name="Text Placeholder 12">
            <a:extLst>
              <a:ext uri="{FF2B5EF4-FFF2-40B4-BE49-F238E27FC236}">
                <a16:creationId xmlns:a16="http://schemas.microsoft.com/office/drawing/2014/main" id="{F9B6AB82-01F0-584F-A0F0-7B623DF760A9}"/>
              </a:ext>
            </a:extLst>
          </p:cNvPr>
          <p:cNvSpPr>
            <a:spLocks noGrp="1"/>
          </p:cNvSpPr>
          <p:nvPr>
            <p:ph type="body" sz="quarter" idx="23" hasCustomPrompt="1"/>
          </p:nvPr>
        </p:nvSpPr>
        <p:spPr>
          <a:xfrm>
            <a:off x="5704052" y="2677774"/>
            <a:ext cx="3170808" cy="1995659"/>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3" name="Immagine 2">
            <a:extLst>
              <a:ext uri="{FF2B5EF4-FFF2-40B4-BE49-F238E27FC236}">
                <a16:creationId xmlns:a16="http://schemas.microsoft.com/office/drawing/2014/main" id="{48A18418-6378-A710-ADE2-945F0F6C31C3}"/>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72603728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Grid: 3 Photos">
    <p:spTree>
      <p:nvGrpSpPr>
        <p:cNvPr id="1" name=""/>
        <p:cNvGrpSpPr/>
        <p:nvPr/>
      </p:nvGrpSpPr>
      <p:grpSpPr>
        <a:xfrm>
          <a:off x="0" y="0"/>
          <a:ext cx="0" cy="0"/>
          <a:chOff x="0" y="0"/>
          <a:chExt cx="0" cy="0"/>
        </a:xfrm>
      </p:grpSpPr>
      <p:sp>
        <p:nvSpPr>
          <p:cNvPr id="13" name="Content Placeholder 4"/>
          <p:cNvSpPr>
            <a:spLocks noGrp="1"/>
          </p:cNvSpPr>
          <p:nvPr>
            <p:ph sz="quarter" idx="22" hasCustomPrompt="1"/>
          </p:nvPr>
        </p:nvSpPr>
        <p:spPr>
          <a:xfrm>
            <a:off x="251817" y="385704"/>
            <a:ext cx="4631227" cy="4051812"/>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pPr lvl="0"/>
            <a:r>
              <a:rPr lang="en-US" dirty="0"/>
              <a:t>Click to add photo OR video</a:t>
            </a:r>
          </a:p>
        </p:txBody>
      </p:sp>
      <p:sp>
        <p:nvSpPr>
          <p:cNvPr id="12" name="Text Placeholder 31"/>
          <p:cNvSpPr>
            <a:spLocks noGrp="1"/>
          </p:cNvSpPr>
          <p:nvPr>
            <p:ph type="body" sz="quarter" idx="24" hasCustomPrompt="1"/>
          </p:nvPr>
        </p:nvSpPr>
        <p:spPr>
          <a:xfrm>
            <a:off x="5230863" y="711680"/>
            <a:ext cx="3643999" cy="1822129"/>
          </a:xfrm>
          <a:prstGeom prst="rect">
            <a:avLst/>
          </a:prstGeom>
        </p:spPr>
        <p:txBody>
          <a:bodyPr anchor="b">
            <a:noAutofit/>
          </a:bodyPr>
          <a:lstStyle>
            <a:lvl1pPr marL="0" indent="0" algn="l">
              <a:lnSpc>
                <a:spcPct val="90000"/>
              </a:lnSpc>
              <a:buNone/>
              <a:defRPr sz="2800" b="0" spc="100" baseline="0">
                <a:solidFill>
                  <a:srgbClr val="1F626D"/>
                </a:solidFill>
                <a:latin typeface="+mj-lt"/>
                <a:cs typeface="Webnar Bold"/>
              </a:defRPr>
            </a:lvl1pPr>
          </a:lstStyle>
          <a:p>
            <a:pPr lvl="0"/>
            <a:r>
              <a:rPr lang="en-US" dirty="0"/>
              <a:t>Make a Point Here or Insert an Interesting Quote</a:t>
            </a:r>
          </a:p>
        </p:txBody>
      </p:sp>
      <p:sp>
        <p:nvSpPr>
          <p:cNvPr id="10" name="Text Placeholder 12">
            <a:extLst>
              <a:ext uri="{FF2B5EF4-FFF2-40B4-BE49-F238E27FC236}">
                <a16:creationId xmlns:a16="http://schemas.microsoft.com/office/drawing/2014/main" id="{62499A88-40DA-CA46-B444-470EA3BE643A}"/>
              </a:ext>
            </a:extLst>
          </p:cNvPr>
          <p:cNvSpPr>
            <a:spLocks noGrp="1"/>
          </p:cNvSpPr>
          <p:nvPr>
            <p:ph type="body" sz="quarter" idx="23" hasCustomPrompt="1"/>
          </p:nvPr>
        </p:nvSpPr>
        <p:spPr>
          <a:xfrm>
            <a:off x="5230861" y="2677775"/>
            <a:ext cx="3643999" cy="1754046"/>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47E7C6BE-85D3-6C0E-E381-F6059B763970}"/>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407317746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hoto Grid: 3 Photos (Full Bleed)">
    <p:spTree>
      <p:nvGrpSpPr>
        <p:cNvPr id="1" name=""/>
        <p:cNvGrpSpPr/>
        <p:nvPr/>
      </p:nvGrpSpPr>
      <p:grpSpPr>
        <a:xfrm>
          <a:off x="0" y="0"/>
          <a:ext cx="0" cy="0"/>
          <a:chOff x="0" y="0"/>
          <a:chExt cx="0" cy="0"/>
        </a:xfrm>
      </p:grpSpPr>
      <p:sp>
        <p:nvSpPr>
          <p:cNvPr id="5" name="Content Placeholder 4"/>
          <p:cNvSpPr>
            <a:spLocks noGrp="1"/>
          </p:cNvSpPr>
          <p:nvPr>
            <p:ph sz="quarter" idx="22" hasCustomPrompt="1"/>
          </p:nvPr>
        </p:nvSpPr>
        <p:spPr>
          <a:xfrm>
            <a:off x="3" y="1402577"/>
            <a:ext cx="4275667" cy="2338351"/>
          </a:xfrm>
          <a:prstGeom prst="rect">
            <a:avLst/>
          </a:prstGeom>
        </p:spPr>
        <p:txBody>
          <a:bodyPr>
            <a:normAutofit/>
          </a:bodyPr>
          <a:lstStyle>
            <a:lvl1pPr marL="0" indent="0">
              <a:buNone/>
              <a:defRPr sz="600">
                <a:solidFill>
                  <a:schemeClr val="tx1"/>
                </a:solidFill>
                <a:latin typeface="+mn-lt"/>
                <a:cs typeface="Arial" panose="020B0604020202020204" pitchFamily="34" charset="0"/>
              </a:defRPr>
            </a:lvl1pPr>
          </a:lstStyle>
          <a:p>
            <a:pPr lvl="0"/>
            <a:r>
              <a:rPr lang="en-US" dirty="0"/>
              <a:t>Click to add photo OR video</a:t>
            </a:r>
          </a:p>
        </p:txBody>
      </p:sp>
      <p:sp>
        <p:nvSpPr>
          <p:cNvPr id="11" name="Text Placeholder 31"/>
          <p:cNvSpPr>
            <a:spLocks noGrp="1"/>
          </p:cNvSpPr>
          <p:nvPr>
            <p:ph type="body" sz="quarter" idx="24" hasCustomPrompt="1"/>
          </p:nvPr>
        </p:nvSpPr>
        <p:spPr>
          <a:xfrm>
            <a:off x="4681615" y="711680"/>
            <a:ext cx="4193246" cy="1822129"/>
          </a:xfrm>
          <a:prstGeom prst="rect">
            <a:avLst/>
          </a:prstGeom>
        </p:spPr>
        <p:txBody>
          <a:bodyPr anchor="b">
            <a:noAutofit/>
          </a:bodyPr>
          <a:lstStyle>
            <a:lvl1pPr marL="0" indent="0" algn="l">
              <a:lnSpc>
                <a:spcPct val="90000"/>
              </a:lnSpc>
              <a:buNone/>
              <a:defRPr sz="2800" b="0" spc="100" baseline="0">
                <a:solidFill>
                  <a:srgbClr val="1F626D"/>
                </a:solidFill>
                <a:latin typeface="+mj-lt"/>
                <a:cs typeface="Webnar Bold"/>
              </a:defRPr>
            </a:lvl1pPr>
          </a:lstStyle>
          <a:p>
            <a:pPr lvl="0"/>
            <a:r>
              <a:rPr lang="en-US" dirty="0"/>
              <a:t>Make a Point Here or Insert an Interesting Quote</a:t>
            </a:r>
          </a:p>
        </p:txBody>
      </p:sp>
      <p:sp>
        <p:nvSpPr>
          <p:cNvPr id="9" name="Text Placeholder 12">
            <a:extLst>
              <a:ext uri="{FF2B5EF4-FFF2-40B4-BE49-F238E27FC236}">
                <a16:creationId xmlns:a16="http://schemas.microsoft.com/office/drawing/2014/main" id="{1F9D90E0-19B1-FB43-9384-A41391E6B97C}"/>
              </a:ext>
            </a:extLst>
          </p:cNvPr>
          <p:cNvSpPr>
            <a:spLocks noGrp="1"/>
          </p:cNvSpPr>
          <p:nvPr>
            <p:ph type="body" sz="quarter" idx="23" hasCustomPrompt="1"/>
          </p:nvPr>
        </p:nvSpPr>
        <p:spPr>
          <a:xfrm>
            <a:off x="4681614" y="2677774"/>
            <a:ext cx="4193246" cy="1995659"/>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E6A47E25-B2DE-CE9F-D08B-79E2E2EE8454}"/>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83236750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Large Photo + Copy">
    <p:spTree>
      <p:nvGrpSpPr>
        <p:cNvPr id="1" name=""/>
        <p:cNvGrpSpPr/>
        <p:nvPr/>
      </p:nvGrpSpPr>
      <p:grpSpPr>
        <a:xfrm>
          <a:off x="0" y="0"/>
          <a:ext cx="0" cy="0"/>
          <a:chOff x="0" y="0"/>
          <a:chExt cx="0" cy="0"/>
        </a:xfrm>
      </p:grpSpPr>
      <p:sp>
        <p:nvSpPr>
          <p:cNvPr id="6" name="Picture Placeholder 15"/>
          <p:cNvSpPr>
            <a:spLocks noGrp="1"/>
          </p:cNvSpPr>
          <p:nvPr>
            <p:ph type="pic" sz="quarter" idx="10" hasCustomPrompt="1"/>
          </p:nvPr>
        </p:nvSpPr>
        <p:spPr>
          <a:xfrm>
            <a:off x="164504" y="156638"/>
            <a:ext cx="6251125" cy="4703935"/>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2" name="Segnaposto testo 12" title="Insert here the quotation"/>
          <p:cNvSpPr>
            <a:spLocks noGrp="1"/>
          </p:cNvSpPr>
          <p:nvPr>
            <p:ph type="body" sz="quarter" idx="16" hasCustomPrompt="1"/>
          </p:nvPr>
        </p:nvSpPr>
        <p:spPr>
          <a:xfrm>
            <a:off x="4937514" y="385707"/>
            <a:ext cx="4027663" cy="4052999"/>
          </a:xfrm>
          <a:prstGeom prst="roundRect">
            <a:avLst/>
          </a:prstGeom>
          <a:solidFill>
            <a:srgbClr val="228244"/>
          </a:solidFill>
        </p:spPr>
        <p:txBody>
          <a:bodyPr lIns="252000" tIns="540000" rIns="252000" bIns="46800" anchor="t" anchorCtr="0">
            <a:noAutofit/>
          </a:bodyPr>
          <a:lstStyle>
            <a:lvl1pPr marL="35997" indent="0" algn="l">
              <a:lnSpc>
                <a:spcPct val="90000"/>
              </a:lnSpc>
              <a:buNone/>
              <a:defRPr sz="2800" b="0" i="0" baseline="0">
                <a:solidFill>
                  <a:srgbClr val="FFFFFF"/>
                </a:solidFill>
                <a:latin typeface="+mj-lt"/>
                <a:cs typeface="Webnar Bold"/>
              </a:defRPr>
            </a:lvl1pPr>
          </a:lstStyle>
          <a:p>
            <a:pPr lvl="0"/>
            <a:r>
              <a:rPr lang="it-IT" dirty="0" err="1"/>
              <a:t>Insert</a:t>
            </a:r>
            <a:r>
              <a:rPr lang="it-IT" dirty="0"/>
              <a:t> </a:t>
            </a:r>
            <a:r>
              <a:rPr lang="it-IT" dirty="0" err="1"/>
              <a:t>here</a:t>
            </a:r>
            <a:r>
              <a:rPr lang="it-IT" dirty="0"/>
              <a:t> the quote</a:t>
            </a:r>
          </a:p>
        </p:txBody>
      </p:sp>
      <p:sp>
        <p:nvSpPr>
          <p:cNvPr id="15" name="Text Placeholder 15"/>
          <p:cNvSpPr>
            <a:spLocks noGrp="1"/>
          </p:cNvSpPr>
          <p:nvPr>
            <p:ph type="body" sz="quarter" idx="18" hasCustomPrompt="1"/>
          </p:nvPr>
        </p:nvSpPr>
        <p:spPr>
          <a:xfrm>
            <a:off x="5198165" y="512457"/>
            <a:ext cx="3506356" cy="262796"/>
          </a:xfrm>
          <a:prstGeom prst="rect">
            <a:avLst/>
          </a:prstGeom>
        </p:spPr>
        <p:txBody>
          <a:bodyPr lIns="288000">
            <a:noAutofit/>
          </a:bodyPr>
          <a:lstStyle>
            <a:lvl1pPr marL="0" indent="0" algn="l">
              <a:lnSpc>
                <a:spcPct val="90000"/>
              </a:lnSpc>
              <a:buNone/>
              <a:defRPr sz="800" kern="600" spc="100" baseline="0">
                <a:solidFill>
                  <a:srgbClr val="FFFFFF"/>
                </a:solidFill>
                <a:latin typeface="+mn-lt"/>
                <a:cs typeface="Calibri Light"/>
              </a:defRPr>
            </a:lvl1pPr>
            <a:lvl2pPr algn="ctr">
              <a:defRPr sz="1000"/>
            </a:lvl2pPr>
            <a:lvl3pPr algn="ctr">
              <a:defRPr sz="1000"/>
            </a:lvl3pPr>
            <a:lvl4pPr algn="ctr">
              <a:defRPr sz="1000"/>
            </a:lvl4pPr>
            <a:lvl5pPr algn="ctr">
              <a:defRPr sz="1000"/>
            </a:lvl5pPr>
          </a:lstStyle>
          <a:p>
            <a:pPr lvl="0"/>
            <a:r>
              <a:rPr lang="en-US" dirty="0"/>
              <a:t>01. SUBHEAD GOES HERE</a:t>
            </a:r>
          </a:p>
        </p:txBody>
      </p:sp>
      <p:pic>
        <p:nvPicPr>
          <p:cNvPr id="2" name="Immagine 1">
            <a:extLst>
              <a:ext uri="{FF2B5EF4-FFF2-40B4-BE49-F238E27FC236}">
                <a16:creationId xmlns:a16="http://schemas.microsoft.com/office/drawing/2014/main" id="{35395FBF-9294-C7D2-785E-4F360E1362E4}"/>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128445766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laim / Bold sentence">
    <p:bg>
      <p:bgPr>
        <a:gradFill flip="none" rotWithShape="1">
          <a:gsLst>
            <a:gs pos="0">
              <a:srgbClr val="1F626D"/>
            </a:gs>
            <a:gs pos="100000">
              <a:srgbClr val="228244"/>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517343" y="1052296"/>
            <a:ext cx="8094897" cy="3171152"/>
          </a:xfrm>
          <a:prstGeom prst="rect">
            <a:avLst/>
          </a:prstGeom>
        </p:spPr>
        <p:txBody>
          <a:bodyPr lIns="0" rIns="0" anchor="b">
            <a:noAutofit/>
          </a:bodyPr>
          <a:lstStyle>
            <a:lvl1pPr algn="l">
              <a:lnSpc>
                <a:spcPct val="90000"/>
              </a:lnSpc>
              <a:defRPr sz="4500" b="0">
                <a:solidFill>
                  <a:schemeClr val="bg1"/>
                </a:solidFill>
              </a:defRPr>
            </a:lvl1pPr>
          </a:lstStyle>
          <a:p>
            <a:r>
              <a:rPr lang="it-IT" dirty="0" err="1"/>
              <a:t>This</a:t>
            </a:r>
            <a:r>
              <a:rPr lang="it-IT" dirty="0"/>
              <a:t> </a:t>
            </a:r>
            <a:r>
              <a:rPr lang="it-IT" dirty="0" err="1"/>
              <a:t>is</a:t>
            </a:r>
            <a:r>
              <a:rPr lang="it-IT" dirty="0"/>
              <a:t> a </a:t>
            </a:r>
            <a:r>
              <a:rPr lang="it-IT" dirty="0" err="1"/>
              <a:t>dramatic</a:t>
            </a:r>
            <a:r>
              <a:rPr lang="it-IT" dirty="0"/>
              <a:t> quote or more </a:t>
            </a:r>
            <a:r>
              <a:rPr lang="it-IT" dirty="0" err="1"/>
              <a:t>likely</a:t>
            </a:r>
            <a:r>
              <a:rPr lang="it-IT" dirty="0"/>
              <a:t>  a </a:t>
            </a:r>
            <a:r>
              <a:rPr lang="it-IT" dirty="0" err="1"/>
              <a:t>bold</a:t>
            </a:r>
            <a:r>
              <a:rPr lang="it-IT" dirty="0"/>
              <a:t> </a:t>
            </a:r>
            <a:r>
              <a:rPr lang="it-IT" dirty="0" err="1"/>
              <a:t>sentence</a:t>
            </a:r>
            <a:r>
              <a:rPr lang="it-IT" dirty="0"/>
              <a:t>. </a:t>
            </a:r>
            <a:r>
              <a:rPr lang="it-IT" dirty="0" err="1"/>
              <a:t>This</a:t>
            </a:r>
            <a:r>
              <a:rPr lang="it-IT" dirty="0"/>
              <a:t> slide </a:t>
            </a:r>
            <a:r>
              <a:rPr lang="it-IT" dirty="0" err="1"/>
              <a:t>is</a:t>
            </a:r>
            <a:r>
              <a:rPr lang="it-IT" dirty="0"/>
              <a:t> </a:t>
            </a:r>
            <a:r>
              <a:rPr lang="it-IT" dirty="0" err="1"/>
              <a:t>great</a:t>
            </a:r>
            <a:r>
              <a:rPr lang="it-IT" dirty="0"/>
              <a:t> </a:t>
            </a:r>
            <a:r>
              <a:rPr lang="it-IT" dirty="0" err="1"/>
              <a:t>because</a:t>
            </a:r>
            <a:r>
              <a:rPr lang="it-IT" dirty="0"/>
              <a:t> </a:t>
            </a:r>
            <a:r>
              <a:rPr lang="it-IT" dirty="0" err="1"/>
              <a:t>it</a:t>
            </a:r>
            <a:r>
              <a:rPr lang="it-IT" dirty="0"/>
              <a:t> can </a:t>
            </a:r>
            <a:r>
              <a:rPr lang="it-IT" dirty="0" err="1"/>
              <a:t>hold</a:t>
            </a:r>
            <a:r>
              <a:rPr lang="it-IT" dirty="0"/>
              <a:t> a long quote. </a:t>
            </a:r>
            <a:r>
              <a:rPr lang="it-IT" dirty="0" err="1"/>
              <a:t>See</a:t>
            </a:r>
            <a:r>
              <a:rPr lang="it-IT" dirty="0"/>
              <a:t>! WOW!</a:t>
            </a:r>
            <a:endParaRPr lang="en-US" dirty="0"/>
          </a:p>
        </p:txBody>
      </p:sp>
      <p:pic>
        <p:nvPicPr>
          <p:cNvPr id="3" name="Immagine 2">
            <a:extLst>
              <a:ext uri="{FF2B5EF4-FFF2-40B4-BE49-F238E27FC236}">
                <a16:creationId xmlns:a16="http://schemas.microsoft.com/office/drawing/2014/main" id="{92C8C2F7-AC63-3ECD-826C-35BBB040E92A}"/>
              </a:ext>
            </a:extLst>
          </p:cNvPr>
          <p:cNvPicPr>
            <a:picLocks noChangeAspect="1"/>
          </p:cNvPicPr>
          <p:nvPr userDrawn="1"/>
        </p:nvPicPr>
        <p:blipFill>
          <a:blip r:embed="rId2"/>
          <a:stretch>
            <a:fillRect/>
          </a:stretch>
        </p:blipFill>
        <p:spPr>
          <a:xfrm>
            <a:off x="8536718" y="206256"/>
            <a:ext cx="350557" cy="391886"/>
          </a:xfrm>
          <a:prstGeom prst="rect">
            <a:avLst/>
          </a:prstGeom>
        </p:spPr>
      </p:pic>
    </p:spTree>
    <p:extLst>
      <p:ext uri="{BB962C8B-B14F-4D97-AF65-F5344CB8AC3E}">
        <p14:creationId xmlns:p14="http://schemas.microsoft.com/office/powerpoint/2010/main" val="40104755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Photos + Quotes">
    <p:bg>
      <p:bgPr>
        <a:gradFill flip="none" rotWithShape="1">
          <a:gsLst>
            <a:gs pos="0">
              <a:srgbClr val="1F626D"/>
            </a:gs>
            <a:gs pos="100000">
              <a:srgbClr val="228244"/>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id="{5C236C13-DC45-654A-B31F-0652F208EB3A}"/>
              </a:ext>
            </a:extLst>
          </p:cNvPr>
          <p:cNvSpPr>
            <a:spLocks noGrp="1"/>
          </p:cNvSpPr>
          <p:nvPr>
            <p:ph type="pic" sz="quarter" idx="24" hasCustomPrompt="1"/>
          </p:nvPr>
        </p:nvSpPr>
        <p:spPr>
          <a:xfrm>
            <a:off x="1" y="8290"/>
            <a:ext cx="4571999" cy="2572445"/>
          </a:xfrm>
          <a:prstGeom prst="rect">
            <a:avLst/>
          </a:prstGeom>
        </p:spPr>
        <p:txBody>
          <a:bodyPr>
            <a:normAutofit/>
          </a:bodyPr>
          <a:lstStyle>
            <a:lvl1pPr marL="0" indent="0">
              <a:buNone/>
              <a:defRPr sz="600">
                <a:solidFill>
                  <a:schemeClr val="bg1"/>
                </a:solidFill>
              </a:defRPr>
            </a:lvl1pPr>
          </a:lstStyle>
          <a:p>
            <a:r>
              <a:rPr lang="it-IT" dirty="0" err="1"/>
              <a:t>Insert</a:t>
            </a:r>
            <a:r>
              <a:rPr lang="it-IT" dirty="0"/>
              <a:t> Image Here</a:t>
            </a:r>
          </a:p>
        </p:txBody>
      </p:sp>
      <p:sp>
        <p:nvSpPr>
          <p:cNvPr id="65" name="Text Placeholder 4"/>
          <p:cNvSpPr>
            <a:spLocks noGrp="1"/>
          </p:cNvSpPr>
          <p:nvPr>
            <p:ph type="body" sz="quarter" idx="12" hasCustomPrompt="1"/>
          </p:nvPr>
        </p:nvSpPr>
        <p:spPr>
          <a:xfrm>
            <a:off x="438326" y="2436624"/>
            <a:ext cx="3699222" cy="706438"/>
          </a:xfrm>
          <a:prstGeom prst="rect">
            <a:avLst/>
          </a:prstGeom>
        </p:spPr>
        <p:txBody>
          <a:bodyPr anchor="t">
            <a:noAutofit/>
          </a:bodyPr>
          <a:lstStyle>
            <a:lvl1pPr marL="0" indent="0" algn="ctr">
              <a:lnSpc>
                <a:spcPct val="100000"/>
              </a:lnSpc>
              <a:buNone/>
              <a:defRPr sz="7200" b="0">
                <a:solidFill>
                  <a:schemeClr val="bg1"/>
                </a:solidFill>
                <a:latin typeface="+mj-lt"/>
                <a:cs typeface="Webnar Bold"/>
              </a:defRPr>
            </a:lvl1pPr>
          </a:lstStyle>
          <a:p>
            <a:pPr lvl="0"/>
            <a:r>
              <a:rPr lang="en-US" dirty="0"/>
              <a:t>“</a:t>
            </a:r>
          </a:p>
        </p:txBody>
      </p:sp>
      <p:sp>
        <p:nvSpPr>
          <p:cNvPr id="66" name="Text Placeholder 4"/>
          <p:cNvSpPr>
            <a:spLocks noGrp="1"/>
          </p:cNvSpPr>
          <p:nvPr>
            <p:ph type="body" sz="quarter" idx="23" hasCustomPrompt="1"/>
          </p:nvPr>
        </p:nvSpPr>
        <p:spPr>
          <a:xfrm>
            <a:off x="5004131" y="2436624"/>
            <a:ext cx="3699222" cy="706438"/>
          </a:xfrm>
          <a:prstGeom prst="rect">
            <a:avLst/>
          </a:prstGeom>
        </p:spPr>
        <p:txBody>
          <a:bodyPr anchor="t">
            <a:noAutofit/>
          </a:bodyPr>
          <a:lstStyle>
            <a:lvl1pPr marL="0" indent="0" algn="ctr">
              <a:lnSpc>
                <a:spcPct val="100000"/>
              </a:lnSpc>
              <a:buNone/>
              <a:defRPr sz="7200" b="0">
                <a:solidFill>
                  <a:schemeClr val="bg1"/>
                </a:solidFill>
                <a:latin typeface="+mj-lt"/>
                <a:cs typeface="Webnar Bold"/>
              </a:defRPr>
            </a:lvl1pPr>
          </a:lstStyle>
          <a:p>
            <a:pPr lvl="0"/>
            <a:r>
              <a:rPr lang="en-US" dirty="0"/>
              <a:t>“</a:t>
            </a:r>
          </a:p>
        </p:txBody>
      </p:sp>
      <p:sp>
        <p:nvSpPr>
          <p:cNvPr id="19" name="Text Placeholder 4">
            <a:extLst>
              <a:ext uri="{FF2B5EF4-FFF2-40B4-BE49-F238E27FC236}">
                <a16:creationId xmlns:a16="http://schemas.microsoft.com/office/drawing/2014/main" id="{35FDA96D-199E-A847-BDB0-ACE984A4E446}"/>
              </a:ext>
            </a:extLst>
          </p:cNvPr>
          <p:cNvSpPr>
            <a:spLocks noGrp="1"/>
          </p:cNvSpPr>
          <p:nvPr>
            <p:ph type="body" sz="quarter" idx="16" hasCustomPrompt="1"/>
          </p:nvPr>
        </p:nvSpPr>
        <p:spPr>
          <a:xfrm>
            <a:off x="416002" y="3189518"/>
            <a:ext cx="3721549" cy="730611"/>
          </a:xfrm>
          <a:prstGeom prst="rect">
            <a:avLst/>
          </a:prstGeom>
        </p:spPr>
        <p:txBody>
          <a:bodyPr>
            <a:noAutofit/>
          </a:bodyPr>
          <a:lstStyle>
            <a:lvl1pPr marL="0" indent="0" algn="ctr">
              <a:lnSpc>
                <a:spcPct val="90000"/>
              </a:lnSpc>
              <a:buNone/>
              <a:defRPr sz="1800" b="0" baseline="0">
                <a:solidFill>
                  <a:schemeClr val="bg1"/>
                </a:solidFill>
                <a:latin typeface="+mj-lt"/>
                <a:cs typeface="Webnar Bold"/>
              </a:defRPr>
            </a:lvl1pPr>
          </a:lstStyle>
          <a:p>
            <a:pPr lvl="0"/>
            <a:r>
              <a:rPr lang="en-US" dirty="0"/>
              <a:t>This is where we have an awesome quote. Sometimes quotes are 3 lines long or more!</a:t>
            </a:r>
          </a:p>
        </p:txBody>
      </p:sp>
      <p:sp>
        <p:nvSpPr>
          <p:cNvPr id="20" name="Text Placeholder 4">
            <a:extLst>
              <a:ext uri="{FF2B5EF4-FFF2-40B4-BE49-F238E27FC236}">
                <a16:creationId xmlns:a16="http://schemas.microsoft.com/office/drawing/2014/main" id="{2F56ADD9-CFC6-FF40-A74B-3E541978A7CE}"/>
              </a:ext>
            </a:extLst>
          </p:cNvPr>
          <p:cNvSpPr>
            <a:spLocks noGrp="1"/>
          </p:cNvSpPr>
          <p:nvPr>
            <p:ph type="body" sz="quarter" idx="17" hasCustomPrompt="1"/>
          </p:nvPr>
        </p:nvSpPr>
        <p:spPr>
          <a:xfrm>
            <a:off x="416002" y="4159740"/>
            <a:ext cx="3721549" cy="502642"/>
          </a:xfrm>
          <a:prstGeom prst="rect">
            <a:avLst/>
          </a:prstGeom>
        </p:spPr>
        <p:txBody>
          <a:bodyPr tIns="0">
            <a:noAutofit/>
          </a:bodyPr>
          <a:lstStyle>
            <a:lvl1pPr marL="0" indent="0" algn="ctr">
              <a:lnSpc>
                <a:spcPct val="90000"/>
              </a:lnSpc>
              <a:spcBef>
                <a:spcPts val="0"/>
              </a:spcBef>
              <a:buNone/>
              <a:defRPr sz="800" b="0" baseline="0">
                <a:solidFill>
                  <a:schemeClr val="bg1"/>
                </a:solidFill>
                <a:latin typeface="+mn-lt"/>
                <a:cs typeface="Calibri Light"/>
              </a:defRPr>
            </a:lvl1pPr>
          </a:lstStyle>
          <a:p>
            <a:pPr lvl="0"/>
            <a:r>
              <a:rPr lang="en-US" dirty="0"/>
              <a:t>Company Name &amp; Position </a:t>
            </a:r>
          </a:p>
        </p:txBody>
      </p:sp>
      <p:sp>
        <p:nvSpPr>
          <p:cNvPr id="22" name="Text Placeholder 4">
            <a:extLst>
              <a:ext uri="{FF2B5EF4-FFF2-40B4-BE49-F238E27FC236}">
                <a16:creationId xmlns:a16="http://schemas.microsoft.com/office/drawing/2014/main" id="{D79204BC-04DD-8F43-AEFD-490760864032}"/>
              </a:ext>
            </a:extLst>
          </p:cNvPr>
          <p:cNvSpPr>
            <a:spLocks noGrp="1"/>
          </p:cNvSpPr>
          <p:nvPr>
            <p:ph type="body" sz="quarter" idx="26" hasCustomPrompt="1"/>
          </p:nvPr>
        </p:nvSpPr>
        <p:spPr>
          <a:xfrm>
            <a:off x="5004134" y="3189518"/>
            <a:ext cx="3721549" cy="730611"/>
          </a:xfrm>
          <a:prstGeom prst="rect">
            <a:avLst/>
          </a:prstGeom>
        </p:spPr>
        <p:txBody>
          <a:bodyPr>
            <a:noAutofit/>
          </a:bodyPr>
          <a:lstStyle>
            <a:lvl1pPr marL="0" indent="0" algn="ctr">
              <a:lnSpc>
                <a:spcPct val="90000"/>
              </a:lnSpc>
              <a:buNone/>
              <a:defRPr sz="1800" b="0" baseline="0">
                <a:solidFill>
                  <a:schemeClr val="bg1"/>
                </a:solidFill>
                <a:latin typeface="+mj-lt"/>
                <a:cs typeface="Webnar Bold"/>
              </a:defRPr>
            </a:lvl1pPr>
          </a:lstStyle>
          <a:p>
            <a:pPr lvl="0"/>
            <a:r>
              <a:rPr lang="en-US" dirty="0"/>
              <a:t>This is where we have an awesome quote. Sometimes quotes are 3 lines long or more!</a:t>
            </a:r>
          </a:p>
        </p:txBody>
      </p:sp>
      <p:sp>
        <p:nvSpPr>
          <p:cNvPr id="23" name="Text Placeholder 4">
            <a:extLst>
              <a:ext uri="{FF2B5EF4-FFF2-40B4-BE49-F238E27FC236}">
                <a16:creationId xmlns:a16="http://schemas.microsoft.com/office/drawing/2014/main" id="{75957B69-F193-0943-AD64-439F64AC5587}"/>
              </a:ext>
            </a:extLst>
          </p:cNvPr>
          <p:cNvSpPr>
            <a:spLocks noGrp="1"/>
          </p:cNvSpPr>
          <p:nvPr>
            <p:ph type="body" sz="quarter" idx="27" hasCustomPrompt="1"/>
          </p:nvPr>
        </p:nvSpPr>
        <p:spPr>
          <a:xfrm>
            <a:off x="5004134" y="4159740"/>
            <a:ext cx="3721549" cy="502642"/>
          </a:xfrm>
          <a:prstGeom prst="rect">
            <a:avLst/>
          </a:prstGeom>
        </p:spPr>
        <p:txBody>
          <a:bodyPr tIns="0">
            <a:noAutofit/>
          </a:bodyPr>
          <a:lstStyle>
            <a:lvl1pPr marL="0" indent="0" algn="ctr">
              <a:lnSpc>
                <a:spcPct val="90000"/>
              </a:lnSpc>
              <a:spcBef>
                <a:spcPts val="0"/>
              </a:spcBef>
              <a:buNone/>
              <a:defRPr sz="800" b="0" baseline="0">
                <a:solidFill>
                  <a:schemeClr val="bg1"/>
                </a:solidFill>
                <a:latin typeface="+mn-lt"/>
                <a:cs typeface="Calibri Light"/>
              </a:defRPr>
            </a:lvl1pPr>
          </a:lstStyle>
          <a:p>
            <a:pPr lvl="0"/>
            <a:r>
              <a:rPr lang="en-US" dirty="0"/>
              <a:t>Company Name &amp; Position </a:t>
            </a:r>
          </a:p>
        </p:txBody>
      </p:sp>
      <p:sp>
        <p:nvSpPr>
          <p:cNvPr id="25" name="Segnaposto immagine 2">
            <a:extLst>
              <a:ext uri="{FF2B5EF4-FFF2-40B4-BE49-F238E27FC236}">
                <a16:creationId xmlns:a16="http://schemas.microsoft.com/office/drawing/2014/main" id="{EE2178FB-70CC-174A-B71E-B854129AD0BF}"/>
              </a:ext>
            </a:extLst>
          </p:cNvPr>
          <p:cNvSpPr>
            <a:spLocks noGrp="1"/>
          </p:cNvSpPr>
          <p:nvPr>
            <p:ph type="pic" sz="quarter" idx="28" hasCustomPrompt="1"/>
          </p:nvPr>
        </p:nvSpPr>
        <p:spPr>
          <a:xfrm>
            <a:off x="4578908" y="8290"/>
            <a:ext cx="4571999" cy="2572445"/>
          </a:xfrm>
          <a:prstGeom prst="rect">
            <a:avLst/>
          </a:prstGeom>
        </p:spPr>
        <p:txBody>
          <a:bodyPr>
            <a:normAutofit/>
          </a:bodyPr>
          <a:lstStyle>
            <a:lvl1pPr marL="0" indent="0">
              <a:buNone/>
              <a:defRPr sz="600">
                <a:solidFill>
                  <a:schemeClr val="bg1"/>
                </a:solidFill>
              </a:defRPr>
            </a:lvl1pPr>
          </a:lstStyle>
          <a:p>
            <a:r>
              <a:rPr lang="it-IT" dirty="0" err="1"/>
              <a:t>Insert</a:t>
            </a:r>
            <a:r>
              <a:rPr lang="it-IT" dirty="0"/>
              <a:t> Image Here</a:t>
            </a:r>
          </a:p>
        </p:txBody>
      </p:sp>
      <p:pic>
        <p:nvPicPr>
          <p:cNvPr id="2" name="Immagine 1">
            <a:extLst>
              <a:ext uri="{FF2B5EF4-FFF2-40B4-BE49-F238E27FC236}">
                <a16:creationId xmlns:a16="http://schemas.microsoft.com/office/drawing/2014/main" id="{0A6AEB5E-5297-0CEF-D134-13FD305A6B2F}"/>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202458092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Slide (3)">
    <p:spTree>
      <p:nvGrpSpPr>
        <p:cNvPr id="1" name=""/>
        <p:cNvGrpSpPr/>
        <p:nvPr/>
      </p:nvGrpSpPr>
      <p:grpSpPr>
        <a:xfrm>
          <a:off x="0" y="0"/>
          <a:ext cx="0" cy="0"/>
          <a:chOff x="0" y="0"/>
          <a:chExt cx="0" cy="0"/>
        </a:xfrm>
      </p:grpSpPr>
      <p:sp>
        <p:nvSpPr>
          <p:cNvPr id="10" name="Text Placeholder 4"/>
          <p:cNvSpPr>
            <a:spLocks noGrp="1"/>
          </p:cNvSpPr>
          <p:nvPr>
            <p:ph type="body" sz="quarter" idx="15" hasCustomPrompt="1"/>
          </p:nvPr>
        </p:nvSpPr>
        <p:spPr>
          <a:xfrm>
            <a:off x="3198438" y="1323522"/>
            <a:ext cx="2753033" cy="706438"/>
          </a:xfrm>
          <a:prstGeom prst="rect">
            <a:avLst/>
          </a:prstGeom>
        </p:spPr>
        <p:txBody>
          <a:bodyPr>
            <a:noAutofit/>
          </a:bodyPr>
          <a:lstStyle>
            <a:lvl1pPr marL="0" indent="0" algn="ctr">
              <a:buNone/>
              <a:defRPr sz="7200" b="0">
                <a:solidFill>
                  <a:srgbClr val="228244"/>
                </a:solidFill>
                <a:latin typeface="+mj-lt"/>
                <a:cs typeface="Webnar Bold"/>
              </a:defRPr>
            </a:lvl1pPr>
          </a:lstStyle>
          <a:p>
            <a:pPr lvl="0"/>
            <a:r>
              <a:rPr lang="en-US" dirty="0"/>
              <a:t>“</a:t>
            </a:r>
          </a:p>
        </p:txBody>
      </p:sp>
      <p:sp>
        <p:nvSpPr>
          <p:cNvPr id="11" name="Text Placeholder 4"/>
          <p:cNvSpPr>
            <a:spLocks noGrp="1"/>
          </p:cNvSpPr>
          <p:nvPr>
            <p:ph type="body" sz="quarter" idx="16" hasCustomPrompt="1"/>
          </p:nvPr>
        </p:nvSpPr>
        <p:spPr>
          <a:xfrm>
            <a:off x="3198438" y="2207630"/>
            <a:ext cx="2753033" cy="730611"/>
          </a:xfrm>
          <a:prstGeom prst="rect">
            <a:avLst/>
          </a:prstGeom>
        </p:spPr>
        <p:txBody>
          <a:bodyPr>
            <a:noAutofit/>
          </a:bodyPr>
          <a:lstStyle>
            <a:lvl1pPr marL="0" indent="0" algn="ctr">
              <a:lnSpc>
                <a:spcPct val="90000"/>
              </a:lnSpc>
              <a:buNone/>
              <a:defRPr sz="1400" b="0" baseline="0">
                <a:solidFill>
                  <a:srgbClr val="1F626D"/>
                </a:solidFill>
                <a:latin typeface="+mj-lt"/>
                <a:cs typeface="Webnar Bold"/>
              </a:defRPr>
            </a:lvl1pPr>
          </a:lstStyle>
          <a:p>
            <a:pPr lvl="0"/>
            <a:r>
              <a:rPr lang="en-US" dirty="0"/>
              <a:t>This is where we have an awesome quote. Sometimes quotes are 3 lines long or more!</a:t>
            </a:r>
          </a:p>
        </p:txBody>
      </p:sp>
      <p:sp>
        <p:nvSpPr>
          <p:cNvPr id="12" name="Text Placeholder 4"/>
          <p:cNvSpPr>
            <a:spLocks noGrp="1"/>
          </p:cNvSpPr>
          <p:nvPr>
            <p:ph type="body" sz="quarter" idx="17" hasCustomPrompt="1"/>
          </p:nvPr>
        </p:nvSpPr>
        <p:spPr>
          <a:xfrm>
            <a:off x="3198438" y="3229810"/>
            <a:ext cx="2753033" cy="502642"/>
          </a:xfrm>
          <a:prstGeom prst="rect">
            <a:avLst/>
          </a:prstGeom>
        </p:spPr>
        <p:txBody>
          <a:bodyPr tIns="0">
            <a:noAutofit/>
          </a:bodyPr>
          <a:lstStyle>
            <a:lvl1pPr marL="0" indent="0" algn="ctr">
              <a:lnSpc>
                <a:spcPct val="90000"/>
              </a:lnSpc>
              <a:spcBef>
                <a:spcPts val="0"/>
              </a:spcBef>
              <a:buNone/>
              <a:defRPr sz="800" b="0" baseline="0">
                <a:solidFill>
                  <a:schemeClr val="tx1"/>
                </a:solidFill>
                <a:latin typeface="+mn-lt"/>
                <a:cs typeface="Calibri Light"/>
              </a:defRPr>
            </a:lvl1pPr>
          </a:lstStyle>
          <a:p>
            <a:pPr lvl="0"/>
            <a:r>
              <a:rPr lang="en-US" dirty="0"/>
              <a:t>Company Name &amp; Position </a:t>
            </a:r>
          </a:p>
        </p:txBody>
      </p:sp>
      <p:sp>
        <p:nvSpPr>
          <p:cNvPr id="13" name="Text Placeholder 4"/>
          <p:cNvSpPr>
            <a:spLocks noGrp="1"/>
          </p:cNvSpPr>
          <p:nvPr>
            <p:ph type="body" sz="quarter" idx="18" hasCustomPrompt="1"/>
          </p:nvPr>
        </p:nvSpPr>
        <p:spPr>
          <a:xfrm>
            <a:off x="6148110" y="1323522"/>
            <a:ext cx="2753033" cy="706438"/>
          </a:xfrm>
          <a:prstGeom prst="rect">
            <a:avLst/>
          </a:prstGeom>
        </p:spPr>
        <p:txBody>
          <a:bodyPr>
            <a:noAutofit/>
          </a:bodyPr>
          <a:lstStyle>
            <a:lvl1pPr marL="0" indent="0" algn="ctr">
              <a:buNone/>
              <a:defRPr sz="7200" b="0">
                <a:solidFill>
                  <a:srgbClr val="228244"/>
                </a:solidFill>
                <a:latin typeface="+mj-lt"/>
                <a:cs typeface="Webnar Bold"/>
              </a:defRPr>
            </a:lvl1pPr>
          </a:lstStyle>
          <a:p>
            <a:pPr lvl="0"/>
            <a:r>
              <a:rPr lang="en-US" dirty="0"/>
              <a:t>“</a:t>
            </a:r>
          </a:p>
        </p:txBody>
      </p:sp>
      <p:sp>
        <p:nvSpPr>
          <p:cNvPr id="14" name="Text Placeholder 4"/>
          <p:cNvSpPr>
            <a:spLocks noGrp="1"/>
          </p:cNvSpPr>
          <p:nvPr>
            <p:ph type="body" sz="quarter" idx="19" hasCustomPrompt="1"/>
          </p:nvPr>
        </p:nvSpPr>
        <p:spPr>
          <a:xfrm>
            <a:off x="6148110" y="2207630"/>
            <a:ext cx="2753033" cy="730611"/>
          </a:xfrm>
          <a:prstGeom prst="rect">
            <a:avLst/>
          </a:prstGeom>
        </p:spPr>
        <p:txBody>
          <a:bodyPr>
            <a:noAutofit/>
          </a:bodyPr>
          <a:lstStyle>
            <a:lvl1pPr marL="0" indent="0" algn="ctr">
              <a:lnSpc>
                <a:spcPct val="90000"/>
              </a:lnSpc>
              <a:buNone/>
              <a:defRPr sz="1400" b="0" baseline="0">
                <a:solidFill>
                  <a:srgbClr val="1F626D"/>
                </a:solidFill>
                <a:latin typeface="+mj-lt"/>
                <a:cs typeface="Webnar Bold"/>
              </a:defRPr>
            </a:lvl1pPr>
          </a:lstStyle>
          <a:p>
            <a:pPr lvl="0"/>
            <a:r>
              <a:rPr lang="en-US" dirty="0"/>
              <a:t>This is where we have an awesome quote. Sometimes quotes are 3 lines long or more!</a:t>
            </a:r>
          </a:p>
        </p:txBody>
      </p:sp>
      <p:sp>
        <p:nvSpPr>
          <p:cNvPr id="15" name="Text Placeholder 4"/>
          <p:cNvSpPr>
            <a:spLocks noGrp="1"/>
          </p:cNvSpPr>
          <p:nvPr>
            <p:ph type="body" sz="quarter" idx="20" hasCustomPrompt="1"/>
          </p:nvPr>
        </p:nvSpPr>
        <p:spPr>
          <a:xfrm>
            <a:off x="6148110" y="3229810"/>
            <a:ext cx="2753033" cy="502642"/>
          </a:xfrm>
          <a:prstGeom prst="rect">
            <a:avLst/>
          </a:prstGeom>
        </p:spPr>
        <p:txBody>
          <a:bodyPr tIns="0">
            <a:noAutofit/>
          </a:bodyPr>
          <a:lstStyle>
            <a:lvl1pPr marL="0" indent="0" algn="ctr">
              <a:lnSpc>
                <a:spcPct val="90000"/>
              </a:lnSpc>
              <a:spcBef>
                <a:spcPts val="0"/>
              </a:spcBef>
              <a:buNone/>
              <a:defRPr sz="800" b="0" baseline="0">
                <a:solidFill>
                  <a:schemeClr val="tx1"/>
                </a:solidFill>
                <a:latin typeface="+mn-lt"/>
                <a:cs typeface="Calibri Light"/>
              </a:defRPr>
            </a:lvl1pPr>
          </a:lstStyle>
          <a:p>
            <a:pPr lvl="0"/>
            <a:r>
              <a:rPr lang="en-US" dirty="0"/>
              <a:t>Company Name &amp; Position </a:t>
            </a:r>
          </a:p>
        </p:txBody>
      </p:sp>
      <p:sp>
        <p:nvSpPr>
          <p:cNvPr id="19"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17" name="Text Placeholder 4"/>
          <p:cNvSpPr>
            <a:spLocks noGrp="1"/>
          </p:cNvSpPr>
          <p:nvPr>
            <p:ph type="body" sz="quarter" idx="22" hasCustomPrompt="1"/>
          </p:nvPr>
        </p:nvSpPr>
        <p:spPr>
          <a:xfrm>
            <a:off x="3198438" y="2981469"/>
            <a:ext cx="2753033" cy="196384"/>
          </a:xfrm>
          <a:prstGeom prst="rect">
            <a:avLst/>
          </a:prstGeom>
        </p:spPr>
        <p:txBody>
          <a:bodyPr>
            <a:noAutofit/>
          </a:bodyPr>
          <a:lstStyle>
            <a:lvl1pPr marL="0" indent="0" algn="ctr">
              <a:lnSpc>
                <a:spcPct val="90000"/>
              </a:lnSpc>
              <a:buNone/>
              <a:defRPr sz="1000" b="1" baseline="0">
                <a:solidFill>
                  <a:schemeClr val="tx1"/>
                </a:solidFill>
                <a:latin typeface="+mn-lt"/>
              </a:defRPr>
            </a:lvl1pPr>
          </a:lstStyle>
          <a:p>
            <a:pPr lvl="0"/>
            <a:r>
              <a:rPr lang="en-US" dirty="0"/>
              <a:t>First &amp; Last Name</a:t>
            </a:r>
          </a:p>
        </p:txBody>
      </p:sp>
      <p:sp>
        <p:nvSpPr>
          <p:cNvPr id="18" name="Text Placeholder 4"/>
          <p:cNvSpPr>
            <a:spLocks noGrp="1"/>
          </p:cNvSpPr>
          <p:nvPr>
            <p:ph type="body" sz="quarter" idx="23" hasCustomPrompt="1"/>
          </p:nvPr>
        </p:nvSpPr>
        <p:spPr>
          <a:xfrm>
            <a:off x="6148110" y="2981469"/>
            <a:ext cx="2753033" cy="196384"/>
          </a:xfrm>
          <a:prstGeom prst="rect">
            <a:avLst/>
          </a:prstGeom>
        </p:spPr>
        <p:txBody>
          <a:bodyPr>
            <a:noAutofit/>
          </a:bodyPr>
          <a:lstStyle>
            <a:lvl1pPr marL="0" indent="0" algn="ctr">
              <a:lnSpc>
                <a:spcPct val="90000"/>
              </a:lnSpc>
              <a:buNone/>
              <a:defRPr sz="1000" b="1" baseline="0">
                <a:solidFill>
                  <a:schemeClr val="tx1"/>
                </a:solidFill>
                <a:latin typeface="+mn-lt"/>
              </a:defRPr>
            </a:lvl1pPr>
          </a:lstStyle>
          <a:p>
            <a:pPr lvl="0"/>
            <a:r>
              <a:rPr lang="en-US" dirty="0"/>
              <a:t>First &amp; Last Name</a:t>
            </a:r>
          </a:p>
        </p:txBody>
      </p:sp>
      <p:pic>
        <p:nvPicPr>
          <p:cNvPr id="2" name="Immagine 1">
            <a:extLst>
              <a:ext uri="{FF2B5EF4-FFF2-40B4-BE49-F238E27FC236}">
                <a16:creationId xmlns:a16="http://schemas.microsoft.com/office/drawing/2014/main" id="{A2AF73B1-476C-1805-81DB-128A4DB84560}"/>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04022937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ight Hand Title">
    <p:spTree>
      <p:nvGrpSpPr>
        <p:cNvPr id="1" name=""/>
        <p:cNvGrpSpPr/>
        <p:nvPr/>
      </p:nvGrpSpPr>
      <p:grpSpPr>
        <a:xfrm>
          <a:off x="0" y="0"/>
          <a:ext cx="0" cy="0"/>
          <a:chOff x="0" y="0"/>
          <a:chExt cx="0" cy="0"/>
        </a:xfrm>
      </p:grpSpPr>
      <p:sp>
        <p:nvSpPr>
          <p:cNvPr id="13" name="Text Placeholder 31">
            <a:extLst>
              <a:ext uri="{FF2B5EF4-FFF2-40B4-BE49-F238E27FC236}">
                <a16:creationId xmlns:a16="http://schemas.microsoft.com/office/drawing/2014/main" id="{F40F9784-02E1-DE49-AA99-93F1B7379111}"/>
              </a:ext>
            </a:extLst>
          </p:cNvPr>
          <p:cNvSpPr>
            <a:spLocks noGrp="1"/>
          </p:cNvSpPr>
          <p:nvPr>
            <p:ph type="body" sz="quarter" idx="12" hasCustomPrompt="1"/>
          </p:nvPr>
        </p:nvSpPr>
        <p:spPr>
          <a:xfrm>
            <a:off x="4946616" y="161850"/>
            <a:ext cx="4018561"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4" name="Text Placeholder 35">
            <a:extLst>
              <a:ext uri="{FF2B5EF4-FFF2-40B4-BE49-F238E27FC236}">
                <a16:creationId xmlns:a16="http://schemas.microsoft.com/office/drawing/2014/main" id="{BF3E3A72-4AF9-3843-B595-075F72BC336B}"/>
              </a:ext>
            </a:extLst>
          </p:cNvPr>
          <p:cNvSpPr>
            <a:spLocks noGrp="1"/>
          </p:cNvSpPr>
          <p:nvPr>
            <p:ph type="body" sz="quarter" idx="13" hasCustomPrompt="1"/>
          </p:nvPr>
        </p:nvSpPr>
        <p:spPr>
          <a:xfrm>
            <a:off x="4946616" y="652388"/>
            <a:ext cx="4018561" cy="173037"/>
          </a:xfrm>
          <a:prstGeom prst="rect">
            <a:avLst/>
          </a:prstGeom>
        </p:spPr>
        <p:txBody>
          <a:bodyPr>
            <a:noAutofit/>
          </a:bodyPr>
          <a:lstStyle>
            <a:lvl1pPr marL="0" indent="0" algn="l">
              <a:lnSpc>
                <a:spcPct val="90000"/>
              </a:lnSpc>
              <a:buNone/>
              <a:defRPr sz="800" b="1" kern="400" spc="100" baseline="0">
                <a:solidFill>
                  <a:schemeClr val="tx1"/>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384F7433-2575-8CEF-A9D5-4E149B863EEA}"/>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17569080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ight Hand Title + Bullets">
    <p:spTree>
      <p:nvGrpSpPr>
        <p:cNvPr id="1" name=""/>
        <p:cNvGrpSpPr/>
        <p:nvPr/>
      </p:nvGrpSpPr>
      <p:grpSpPr>
        <a:xfrm>
          <a:off x="0" y="0"/>
          <a:ext cx="0" cy="0"/>
          <a:chOff x="0" y="0"/>
          <a:chExt cx="0" cy="0"/>
        </a:xfrm>
      </p:grpSpPr>
      <p:sp>
        <p:nvSpPr>
          <p:cNvPr id="16" name="Segnaposto immagine 2"/>
          <p:cNvSpPr>
            <a:spLocks noGrp="1"/>
          </p:cNvSpPr>
          <p:nvPr>
            <p:ph type="pic" sz="quarter" idx="22" hasCustomPrompt="1"/>
          </p:nvPr>
        </p:nvSpPr>
        <p:spPr>
          <a:xfrm>
            <a:off x="3" y="0"/>
            <a:ext cx="4708525" cy="5143500"/>
          </a:xfrm>
          <a:prstGeom prst="rect">
            <a:avLst/>
          </a:prstGeom>
        </p:spPr>
        <p:txBody>
          <a:bodyPr>
            <a:normAutofit/>
          </a:bodyPr>
          <a:lstStyle>
            <a:lvl1pPr marL="0" marR="0" indent="0" algn="l" defTabSz="456176" rtl="0" eaLnBrk="1" fontAlgn="auto" latinLnBrk="0" hangingPunct="1">
              <a:lnSpc>
                <a:spcPct val="100000"/>
              </a:lnSpc>
              <a:spcBef>
                <a:spcPct val="20000"/>
              </a:spcBef>
              <a:spcAft>
                <a:spcPts val="0"/>
              </a:spcAft>
              <a:buClrTx/>
              <a:buSzTx/>
              <a:buFont typeface="Arial"/>
              <a:buNone/>
              <a:tabLst/>
              <a:defRPr sz="60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1" name="Text Placeholder 31">
            <a:extLst>
              <a:ext uri="{FF2B5EF4-FFF2-40B4-BE49-F238E27FC236}">
                <a16:creationId xmlns:a16="http://schemas.microsoft.com/office/drawing/2014/main" id="{7ABBFBE0-295B-884A-8DD0-A39984E8FB67}"/>
              </a:ext>
            </a:extLst>
          </p:cNvPr>
          <p:cNvSpPr>
            <a:spLocks noGrp="1"/>
          </p:cNvSpPr>
          <p:nvPr>
            <p:ph type="body" sz="quarter" idx="12" hasCustomPrompt="1"/>
          </p:nvPr>
        </p:nvSpPr>
        <p:spPr>
          <a:xfrm>
            <a:off x="4946616" y="161850"/>
            <a:ext cx="4018561"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3" name="Text Placeholder 35">
            <a:extLst>
              <a:ext uri="{FF2B5EF4-FFF2-40B4-BE49-F238E27FC236}">
                <a16:creationId xmlns:a16="http://schemas.microsoft.com/office/drawing/2014/main" id="{DB3C652F-F2EA-9E4D-A82D-B0562DB1696A}"/>
              </a:ext>
            </a:extLst>
          </p:cNvPr>
          <p:cNvSpPr>
            <a:spLocks noGrp="1"/>
          </p:cNvSpPr>
          <p:nvPr>
            <p:ph type="body" sz="quarter" idx="13" hasCustomPrompt="1"/>
          </p:nvPr>
        </p:nvSpPr>
        <p:spPr>
          <a:xfrm>
            <a:off x="4946616" y="652388"/>
            <a:ext cx="4018561" cy="173037"/>
          </a:xfrm>
          <a:prstGeom prst="rect">
            <a:avLst/>
          </a:prstGeom>
        </p:spPr>
        <p:txBody>
          <a:bodyPr>
            <a:noAutofit/>
          </a:bodyPr>
          <a:lstStyle>
            <a:lvl1pPr marL="0" indent="0" algn="l">
              <a:lnSpc>
                <a:spcPct val="90000"/>
              </a:lnSpc>
              <a:buNone/>
              <a:defRPr sz="800" b="1" kern="400" spc="100" baseline="0">
                <a:solidFill>
                  <a:schemeClr val="tx1"/>
                </a:solidFill>
                <a:latin typeface="+mn-lt"/>
              </a:defRPr>
            </a:lvl1pPr>
          </a:lstStyle>
          <a:p>
            <a:pPr lvl="0"/>
            <a:r>
              <a:rPr lang="en-US" dirty="0"/>
              <a:t>SUBHEAD GOES HERE (DELETE IF NOT NEEDED)</a:t>
            </a:r>
          </a:p>
        </p:txBody>
      </p:sp>
      <p:sp>
        <p:nvSpPr>
          <p:cNvPr id="18" name="Text Placeholder 12">
            <a:extLst>
              <a:ext uri="{FF2B5EF4-FFF2-40B4-BE49-F238E27FC236}">
                <a16:creationId xmlns:a16="http://schemas.microsoft.com/office/drawing/2014/main" id="{7264AC06-B372-4348-B9FC-005E47A8B9DF}"/>
              </a:ext>
            </a:extLst>
          </p:cNvPr>
          <p:cNvSpPr>
            <a:spLocks noGrp="1"/>
          </p:cNvSpPr>
          <p:nvPr>
            <p:ph type="body" sz="quarter" idx="25" hasCustomPrompt="1"/>
          </p:nvPr>
        </p:nvSpPr>
        <p:spPr>
          <a:xfrm>
            <a:off x="4946615" y="1102753"/>
            <a:ext cx="4018562" cy="3452855"/>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67D85FEF-E088-8C17-0A15-9D4ED94D3BE7}"/>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53038546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ll White: Right Hand Title + Bullets">
    <p:bg>
      <p:bgPr>
        <a:solidFill>
          <a:srgbClr val="1F626D"/>
        </a:solidFill>
        <a:effectLst/>
      </p:bgPr>
    </p:bg>
    <p:spTree>
      <p:nvGrpSpPr>
        <p:cNvPr id="1" name=""/>
        <p:cNvGrpSpPr/>
        <p:nvPr/>
      </p:nvGrpSpPr>
      <p:grpSpPr>
        <a:xfrm>
          <a:off x="0" y="0"/>
          <a:ext cx="0" cy="0"/>
          <a:chOff x="0" y="0"/>
          <a:chExt cx="0" cy="0"/>
        </a:xfrm>
      </p:grpSpPr>
      <p:sp>
        <p:nvSpPr>
          <p:cNvPr id="22" name="Segnaposto immagine 2"/>
          <p:cNvSpPr>
            <a:spLocks noGrp="1"/>
          </p:cNvSpPr>
          <p:nvPr>
            <p:ph type="pic" sz="quarter" idx="22" hasCustomPrompt="1"/>
          </p:nvPr>
        </p:nvSpPr>
        <p:spPr>
          <a:xfrm>
            <a:off x="0" y="0"/>
            <a:ext cx="4708525" cy="5131110"/>
          </a:xfrm>
          <a:prstGeom prst="rect">
            <a:avLst/>
          </a:prstGeom>
        </p:spPr>
        <p:txBody>
          <a:bodyPr anchor="t">
            <a:normAutofit/>
          </a:bodyPr>
          <a:lstStyle>
            <a:lvl1pPr marL="0" indent="0">
              <a:buNone/>
              <a:defRPr sz="600">
                <a:solidFill>
                  <a:srgbClr val="FFFFFF"/>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1" name="Text Placeholder 31">
            <a:extLst>
              <a:ext uri="{FF2B5EF4-FFF2-40B4-BE49-F238E27FC236}">
                <a16:creationId xmlns:a16="http://schemas.microsoft.com/office/drawing/2014/main" id="{C0FF2EE1-C522-8548-8025-629EDB1A1DB9}"/>
              </a:ext>
            </a:extLst>
          </p:cNvPr>
          <p:cNvSpPr>
            <a:spLocks noGrp="1"/>
          </p:cNvSpPr>
          <p:nvPr>
            <p:ph type="body" sz="quarter" idx="12" hasCustomPrompt="1"/>
          </p:nvPr>
        </p:nvSpPr>
        <p:spPr>
          <a:xfrm>
            <a:off x="4946616" y="161850"/>
            <a:ext cx="4018561" cy="419100"/>
          </a:xfrm>
          <a:prstGeom prst="rect">
            <a:avLst/>
          </a:prstGeom>
        </p:spPr>
        <p:txBody>
          <a:bodyPr>
            <a:noAutofit/>
          </a:bodyPr>
          <a:lstStyle>
            <a:lvl1pPr marL="0" indent="0" algn="l">
              <a:lnSpc>
                <a:spcPct val="90000"/>
              </a:lnSpc>
              <a:buNone/>
              <a:defRPr sz="2800" b="0" spc="100" baseline="0">
                <a:solidFill>
                  <a:schemeClr val="bg1"/>
                </a:solidFill>
                <a:latin typeface="Webnar Bold"/>
                <a:cs typeface="Webnar Bold"/>
              </a:defRPr>
            </a:lvl1pPr>
          </a:lstStyle>
          <a:p>
            <a:pPr lvl="0"/>
            <a:r>
              <a:rPr lang="en-US" dirty="0"/>
              <a:t>Title Goes Here</a:t>
            </a:r>
          </a:p>
        </p:txBody>
      </p:sp>
      <p:sp>
        <p:nvSpPr>
          <p:cNvPr id="16" name="Text Placeholder 35">
            <a:extLst>
              <a:ext uri="{FF2B5EF4-FFF2-40B4-BE49-F238E27FC236}">
                <a16:creationId xmlns:a16="http://schemas.microsoft.com/office/drawing/2014/main" id="{E33A3D0F-881E-664D-B594-DF8DB65AE35E}"/>
              </a:ext>
            </a:extLst>
          </p:cNvPr>
          <p:cNvSpPr>
            <a:spLocks noGrp="1"/>
          </p:cNvSpPr>
          <p:nvPr>
            <p:ph type="body" sz="quarter" idx="13" hasCustomPrompt="1"/>
          </p:nvPr>
        </p:nvSpPr>
        <p:spPr>
          <a:xfrm>
            <a:off x="4946616" y="652388"/>
            <a:ext cx="4018561" cy="173037"/>
          </a:xfrm>
          <a:prstGeom prst="rect">
            <a:avLst/>
          </a:prstGeom>
        </p:spPr>
        <p:txBody>
          <a:bodyPr>
            <a:noAutofit/>
          </a:bodyPr>
          <a:lstStyle>
            <a:lvl1pPr marL="0" indent="0" algn="l">
              <a:lnSpc>
                <a:spcPct val="90000"/>
              </a:lnSpc>
              <a:buNone/>
              <a:defRPr sz="800" b="1" kern="400" spc="100" baseline="0">
                <a:solidFill>
                  <a:schemeClr val="bg1"/>
                </a:solidFill>
                <a:latin typeface="+mn-lt"/>
              </a:defRPr>
            </a:lvl1pPr>
          </a:lstStyle>
          <a:p>
            <a:pPr lvl="0"/>
            <a:r>
              <a:rPr lang="en-US" dirty="0"/>
              <a:t>SUBHEAD GOES HERE (DELETE IF NOT NEEDED)</a:t>
            </a:r>
          </a:p>
        </p:txBody>
      </p:sp>
      <p:sp>
        <p:nvSpPr>
          <p:cNvPr id="17" name="Text Placeholder 12">
            <a:extLst>
              <a:ext uri="{FF2B5EF4-FFF2-40B4-BE49-F238E27FC236}">
                <a16:creationId xmlns:a16="http://schemas.microsoft.com/office/drawing/2014/main" id="{34D10F17-6991-A541-A3E7-7FCA726905EA}"/>
              </a:ext>
            </a:extLst>
          </p:cNvPr>
          <p:cNvSpPr>
            <a:spLocks noGrp="1"/>
          </p:cNvSpPr>
          <p:nvPr>
            <p:ph type="body" sz="quarter" idx="25" hasCustomPrompt="1"/>
          </p:nvPr>
        </p:nvSpPr>
        <p:spPr>
          <a:xfrm>
            <a:off x="4946615" y="1102753"/>
            <a:ext cx="4018562" cy="3452855"/>
          </a:xfrm>
          <a:prstGeom prst="rect">
            <a:avLst/>
          </a:prstGeom>
        </p:spPr>
        <p:txBody>
          <a:bodyPr>
            <a:noAutofit/>
          </a:bodyPr>
          <a:lstStyle>
            <a:lvl1pPr marL="171059" indent="-171059">
              <a:lnSpc>
                <a:spcPct val="120000"/>
              </a:lnSpc>
              <a:buClr>
                <a:schemeClr val="bg1"/>
              </a:buClr>
              <a:buSzPct val="130000"/>
              <a:buFont typeface="Wingdings" charset="2"/>
              <a:buChar char="§"/>
              <a:defRPr sz="1400" b="0" i="0" spc="0">
                <a:solidFill>
                  <a:schemeClr val="bg1"/>
                </a:solidFill>
                <a:latin typeface="+mn-lt"/>
                <a:cs typeface="Calibri Light"/>
              </a:defRPr>
            </a:lvl1pPr>
            <a:lvl2pPr marL="627236" indent="-171059">
              <a:lnSpc>
                <a:spcPct val="120000"/>
              </a:lnSpc>
              <a:buClr>
                <a:schemeClr val="bg1"/>
              </a:buClr>
              <a:buSzPct val="130000"/>
              <a:buFont typeface="Wingdings" charset="2"/>
              <a:buChar char="§"/>
              <a:defRPr sz="1200" b="0" i="0" spc="0">
                <a:solidFill>
                  <a:schemeClr val="bg1"/>
                </a:solidFill>
                <a:latin typeface="+mn-lt"/>
                <a:cs typeface="Calibri Light"/>
              </a:defRPr>
            </a:lvl2pPr>
            <a:lvl3pPr marL="1083789" indent="-171438">
              <a:lnSpc>
                <a:spcPct val="120000"/>
              </a:lnSpc>
              <a:buClr>
                <a:schemeClr val="bg1"/>
              </a:buClr>
              <a:buSzPct val="130000"/>
              <a:buFont typeface="Wingdings" charset="2"/>
              <a:buChar char="§"/>
              <a:defRPr sz="1050" b="0" i="0">
                <a:solidFill>
                  <a:schemeClr val="bg1"/>
                </a:solidFill>
                <a:latin typeface="+mn-lt"/>
                <a:cs typeface="Calibri Light"/>
              </a:defRPr>
            </a:lvl3pPr>
            <a:lvl4pPr marL="1539965" indent="-171438">
              <a:lnSpc>
                <a:spcPct val="120000"/>
              </a:lnSpc>
              <a:buClr>
                <a:schemeClr val="bg1"/>
              </a:buClr>
              <a:buSzPct val="130000"/>
              <a:buFont typeface="Wingdings" charset="2"/>
              <a:buChar char="§"/>
              <a:defRPr sz="800" b="0" i="0">
                <a:solidFill>
                  <a:schemeClr val="bg1"/>
                </a:solidFill>
                <a:latin typeface="+mn-lt"/>
                <a:cs typeface="Calibri Light"/>
              </a:defRPr>
            </a:lvl4pPr>
            <a:lvl5pPr marL="1996140" indent="-171438">
              <a:lnSpc>
                <a:spcPct val="120000"/>
              </a:lnSpc>
              <a:buClr>
                <a:schemeClr val="bg1"/>
              </a:buClr>
              <a:buSzPct val="130000"/>
              <a:buFont typeface="Wingdings" charset="2"/>
              <a:buChar char="§"/>
              <a:defRPr sz="700" b="0" i="0">
                <a:solidFill>
                  <a:schemeClr val="bg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E05142C5-9DAB-A9CB-0EB0-4168FCA020DE}"/>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48580891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eft Hand Title">
    <p:spTree>
      <p:nvGrpSpPr>
        <p:cNvPr id="1" name=""/>
        <p:cNvGrpSpPr/>
        <p:nvPr/>
      </p:nvGrpSpPr>
      <p:grpSpPr>
        <a:xfrm>
          <a:off x="0" y="0"/>
          <a:ext cx="0" cy="0"/>
          <a:chOff x="0" y="0"/>
          <a:chExt cx="0" cy="0"/>
        </a:xfrm>
      </p:grpSpPr>
      <p:sp>
        <p:nvSpPr>
          <p:cNvPr id="14" name="Text Placeholder 31">
            <a:extLst>
              <a:ext uri="{FF2B5EF4-FFF2-40B4-BE49-F238E27FC236}">
                <a16:creationId xmlns:a16="http://schemas.microsoft.com/office/drawing/2014/main" id="{F63F4BAC-3F25-8A40-B3D1-AE4BAA2DBA57}"/>
              </a:ext>
            </a:extLst>
          </p:cNvPr>
          <p:cNvSpPr>
            <a:spLocks noGrp="1"/>
          </p:cNvSpPr>
          <p:nvPr>
            <p:ph type="body" sz="quarter" idx="12" hasCustomPrompt="1"/>
          </p:nvPr>
        </p:nvSpPr>
        <p:spPr>
          <a:xfrm>
            <a:off x="351877" y="161850"/>
            <a:ext cx="4018561"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5" name="Text Placeholder 35">
            <a:extLst>
              <a:ext uri="{FF2B5EF4-FFF2-40B4-BE49-F238E27FC236}">
                <a16:creationId xmlns:a16="http://schemas.microsoft.com/office/drawing/2014/main" id="{680E44EC-E632-BA44-959F-89CA51BAC4F8}"/>
              </a:ext>
            </a:extLst>
          </p:cNvPr>
          <p:cNvSpPr>
            <a:spLocks noGrp="1"/>
          </p:cNvSpPr>
          <p:nvPr>
            <p:ph type="body" sz="quarter" idx="13" hasCustomPrompt="1"/>
          </p:nvPr>
        </p:nvSpPr>
        <p:spPr>
          <a:xfrm>
            <a:off x="351877" y="652388"/>
            <a:ext cx="4018561"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AE150417-21BF-6BBF-2138-FCE223E23CB1}"/>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109451782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eft Hand Title + Bullets">
    <p:spTree>
      <p:nvGrpSpPr>
        <p:cNvPr id="1" name=""/>
        <p:cNvGrpSpPr/>
        <p:nvPr/>
      </p:nvGrpSpPr>
      <p:grpSpPr>
        <a:xfrm>
          <a:off x="0" y="0"/>
          <a:ext cx="0" cy="0"/>
          <a:chOff x="0" y="0"/>
          <a:chExt cx="0" cy="0"/>
        </a:xfrm>
      </p:grpSpPr>
      <p:sp>
        <p:nvSpPr>
          <p:cNvPr id="8" name="Segnaposto immagine 3"/>
          <p:cNvSpPr>
            <a:spLocks noGrp="1"/>
          </p:cNvSpPr>
          <p:nvPr>
            <p:ph type="pic" sz="quarter" idx="14" hasCustomPrompt="1"/>
          </p:nvPr>
        </p:nvSpPr>
        <p:spPr>
          <a:xfrm>
            <a:off x="4435928" y="0"/>
            <a:ext cx="4708071" cy="5143500"/>
          </a:xfrm>
          <a:prstGeom prst="rect">
            <a:avLst/>
          </a:prstGeom>
          <a:solidFill>
            <a:srgbClr val="228244"/>
          </a:solidFill>
        </p:spPr>
        <p:txBody>
          <a:bodyPr vert="horz" lIns="91240" tIns="45620" rIns="91240" bIns="45620" rtlCol="0">
            <a:normAutofit/>
          </a:bodyPr>
          <a:lstStyle>
            <a:lvl1pPr marL="0" indent="0">
              <a:buNone/>
              <a:defRPr lang="en-US" sz="600" baseline="0" dirty="0">
                <a:solidFill>
                  <a:schemeClr val="bg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1" name="Text Placeholder 31">
            <a:extLst>
              <a:ext uri="{FF2B5EF4-FFF2-40B4-BE49-F238E27FC236}">
                <a16:creationId xmlns:a16="http://schemas.microsoft.com/office/drawing/2014/main" id="{50D033A8-B7C0-5E4D-90E5-EADDB19A3B0A}"/>
              </a:ext>
            </a:extLst>
          </p:cNvPr>
          <p:cNvSpPr>
            <a:spLocks noGrp="1"/>
          </p:cNvSpPr>
          <p:nvPr>
            <p:ph type="body" sz="quarter" idx="12" hasCustomPrompt="1"/>
          </p:nvPr>
        </p:nvSpPr>
        <p:spPr>
          <a:xfrm>
            <a:off x="351878" y="161850"/>
            <a:ext cx="3762922"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3" name="Text Placeholder 35">
            <a:extLst>
              <a:ext uri="{FF2B5EF4-FFF2-40B4-BE49-F238E27FC236}">
                <a16:creationId xmlns:a16="http://schemas.microsoft.com/office/drawing/2014/main" id="{5E3607FA-A0F7-5147-96E3-ACDC678985D1}"/>
              </a:ext>
            </a:extLst>
          </p:cNvPr>
          <p:cNvSpPr>
            <a:spLocks noGrp="1"/>
          </p:cNvSpPr>
          <p:nvPr>
            <p:ph type="body" sz="quarter" idx="27" hasCustomPrompt="1"/>
          </p:nvPr>
        </p:nvSpPr>
        <p:spPr>
          <a:xfrm>
            <a:off x="351878" y="652388"/>
            <a:ext cx="3762922"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5" name="Text Placeholder 12">
            <a:extLst>
              <a:ext uri="{FF2B5EF4-FFF2-40B4-BE49-F238E27FC236}">
                <a16:creationId xmlns:a16="http://schemas.microsoft.com/office/drawing/2014/main" id="{66A625DA-365D-9F47-91E8-230214C96F53}"/>
              </a:ext>
            </a:extLst>
          </p:cNvPr>
          <p:cNvSpPr>
            <a:spLocks noGrp="1"/>
          </p:cNvSpPr>
          <p:nvPr>
            <p:ph type="body" sz="quarter" idx="25" hasCustomPrompt="1"/>
          </p:nvPr>
        </p:nvSpPr>
        <p:spPr>
          <a:xfrm>
            <a:off x="351877" y="1216050"/>
            <a:ext cx="3762923" cy="3452855"/>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633B7784-ABB0-78C5-62FA-1480FCB48A79}"/>
              </a:ext>
            </a:extLst>
          </p:cNvPr>
          <p:cNvPicPr>
            <a:picLocks noChangeAspect="1"/>
          </p:cNvPicPr>
          <p:nvPr userDrawn="1"/>
        </p:nvPicPr>
        <p:blipFill>
          <a:blip r:embed="rId2"/>
          <a:stretch>
            <a:fillRect/>
          </a:stretch>
        </p:blipFill>
        <p:spPr>
          <a:xfrm>
            <a:off x="8536718" y="206256"/>
            <a:ext cx="350557" cy="391886"/>
          </a:xfrm>
          <a:prstGeom prst="rect">
            <a:avLst/>
          </a:prstGeom>
        </p:spPr>
      </p:pic>
    </p:spTree>
    <p:extLst>
      <p:ext uri="{BB962C8B-B14F-4D97-AF65-F5344CB8AC3E}">
        <p14:creationId xmlns:p14="http://schemas.microsoft.com/office/powerpoint/2010/main" val="8311661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eft Hand Title + LOGOS">
    <p:bg>
      <p:bgPr>
        <a:solidFill>
          <a:srgbClr val="228244"/>
        </a:solidFill>
        <a:effectLst/>
      </p:bgPr>
    </p:bg>
    <p:spTree>
      <p:nvGrpSpPr>
        <p:cNvPr id="1" name=""/>
        <p:cNvGrpSpPr/>
        <p:nvPr/>
      </p:nvGrpSpPr>
      <p:grpSpPr>
        <a:xfrm>
          <a:off x="0" y="0"/>
          <a:ext cx="0" cy="0"/>
          <a:chOff x="0" y="0"/>
          <a:chExt cx="0" cy="0"/>
        </a:xfrm>
      </p:grpSpPr>
      <p:sp>
        <p:nvSpPr>
          <p:cNvPr id="12" name="Segnaposto immagine 2"/>
          <p:cNvSpPr>
            <a:spLocks noGrp="1"/>
          </p:cNvSpPr>
          <p:nvPr>
            <p:ph type="pic" sz="quarter" idx="27" hasCustomPrompt="1"/>
          </p:nvPr>
        </p:nvSpPr>
        <p:spPr>
          <a:xfrm>
            <a:off x="4525966" y="536575"/>
            <a:ext cx="4084637" cy="4083050"/>
          </a:xfrm>
          <a:prstGeom prst="rect">
            <a:avLst/>
          </a:prstGeom>
          <a:solidFill>
            <a:schemeClr val="bg1"/>
          </a:solidFill>
        </p:spPr>
        <p:txBody>
          <a:bodyPr>
            <a:normAutofit/>
          </a:bodyPr>
          <a:lstStyle>
            <a:lvl1pPr marL="0" indent="0" algn="ctr">
              <a:buNone/>
              <a:defRPr sz="600" baseline="0">
                <a:solidFill>
                  <a:schemeClr val="accent3"/>
                </a:solidFill>
                <a:latin typeface="+mn-lt"/>
                <a:cs typeface="Arial" panose="020B0604020202020204" pitchFamily="34" charset="0"/>
              </a:defRPr>
            </a:lvl1pPr>
          </a:lstStyle>
          <a:p>
            <a:r>
              <a:rPr lang="en-US" dirty="0"/>
              <a:t>Click to add photo or logos</a:t>
            </a:r>
          </a:p>
        </p:txBody>
      </p:sp>
      <p:sp>
        <p:nvSpPr>
          <p:cNvPr id="32" name="Text Placeholder 31"/>
          <p:cNvSpPr>
            <a:spLocks noGrp="1"/>
          </p:cNvSpPr>
          <p:nvPr>
            <p:ph type="body" sz="quarter" idx="10" hasCustomPrompt="1"/>
          </p:nvPr>
        </p:nvSpPr>
        <p:spPr>
          <a:xfrm>
            <a:off x="351877" y="417310"/>
            <a:ext cx="4084052" cy="419100"/>
          </a:xfrm>
          <a:prstGeom prst="rect">
            <a:avLst/>
          </a:prstGeom>
        </p:spPr>
        <p:txBody>
          <a:bodyPr>
            <a:noAutofit/>
          </a:bodyPr>
          <a:lstStyle>
            <a:lvl1pPr marL="0" indent="0" algn="l">
              <a:lnSpc>
                <a:spcPct val="90000"/>
              </a:lnSpc>
              <a:buNone/>
              <a:defRPr sz="2800" b="0" spc="100" baseline="0">
                <a:solidFill>
                  <a:srgbClr val="FFFFFF"/>
                </a:solidFill>
                <a:latin typeface="+mj-lt"/>
                <a:cs typeface="Webnar Bold"/>
              </a:defRPr>
            </a:lvl1pPr>
          </a:lstStyle>
          <a:p>
            <a:pPr lvl="0"/>
            <a:r>
              <a:rPr lang="en-US" dirty="0"/>
              <a:t>Title Goes Here</a:t>
            </a:r>
          </a:p>
        </p:txBody>
      </p:sp>
      <p:sp>
        <p:nvSpPr>
          <p:cNvPr id="17" name="Text Placeholder 35"/>
          <p:cNvSpPr>
            <a:spLocks noGrp="1"/>
          </p:cNvSpPr>
          <p:nvPr>
            <p:ph type="body" sz="quarter" idx="11" hasCustomPrompt="1"/>
          </p:nvPr>
        </p:nvSpPr>
        <p:spPr>
          <a:xfrm>
            <a:off x="351877" y="907850"/>
            <a:ext cx="4084052" cy="173037"/>
          </a:xfrm>
          <a:prstGeom prst="rect">
            <a:avLst/>
          </a:prstGeom>
        </p:spPr>
        <p:txBody>
          <a:bodyPr>
            <a:noAutofit/>
          </a:bodyPr>
          <a:lstStyle>
            <a:lvl1pPr marL="0" indent="0" algn="l">
              <a:lnSpc>
                <a:spcPct val="90000"/>
              </a:lnSpc>
              <a:buNone/>
              <a:defRPr sz="800" b="1" kern="400" spc="100" baseline="0">
                <a:solidFill>
                  <a:srgbClr val="FFFFFF"/>
                </a:solidFill>
                <a:latin typeface="+mn-lt"/>
              </a:defRPr>
            </a:lvl1pPr>
          </a:lstStyle>
          <a:p>
            <a:pPr lvl="0"/>
            <a:r>
              <a:rPr lang="en-US" dirty="0"/>
              <a:t>SUBHEAD GOES HERE (DELETE IF NOT NEEDED)</a:t>
            </a:r>
          </a:p>
        </p:txBody>
      </p:sp>
      <p:sp>
        <p:nvSpPr>
          <p:cNvPr id="15" name="Text Placeholder 12">
            <a:extLst>
              <a:ext uri="{FF2B5EF4-FFF2-40B4-BE49-F238E27FC236}">
                <a16:creationId xmlns:a16="http://schemas.microsoft.com/office/drawing/2014/main" id="{CF8CA217-2E66-1345-884D-CF27E71F9CD0}"/>
              </a:ext>
            </a:extLst>
          </p:cNvPr>
          <p:cNvSpPr>
            <a:spLocks noGrp="1"/>
          </p:cNvSpPr>
          <p:nvPr>
            <p:ph type="body" sz="quarter" idx="25" hasCustomPrompt="1"/>
          </p:nvPr>
        </p:nvSpPr>
        <p:spPr>
          <a:xfrm>
            <a:off x="351877" y="1438233"/>
            <a:ext cx="3898028" cy="3177864"/>
          </a:xfrm>
          <a:prstGeom prst="rect">
            <a:avLst/>
          </a:prstGeom>
        </p:spPr>
        <p:txBody>
          <a:bodyPr>
            <a:noAutofit/>
          </a:bodyPr>
          <a:lstStyle>
            <a:lvl1pPr marL="171059" indent="-171059">
              <a:lnSpc>
                <a:spcPct val="120000"/>
              </a:lnSpc>
              <a:buClr>
                <a:schemeClr val="bg1"/>
              </a:buClr>
              <a:buSzPct val="130000"/>
              <a:buFont typeface="Wingdings" charset="2"/>
              <a:buChar char="§"/>
              <a:defRPr sz="1400" b="0" i="0" spc="0">
                <a:solidFill>
                  <a:schemeClr val="bg1"/>
                </a:solidFill>
                <a:latin typeface="+mn-lt"/>
                <a:cs typeface="Calibri Light"/>
              </a:defRPr>
            </a:lvl1pPr>
            <a:lvl2pPr marL="627236" indent="-171059">
              <a:lnSpc>
                <a:spcPct val="120000"/>
              </a:lnSpc>
              <a:buClr>
                <a:schemeClr val="bg1"/>
              </a:buClr>
              <a:buSzPct val="130000"/>
              <a:buFont typeface="Wingdings" charset="2"/>
              <a:buChar char="§"/>
              <a:defRPr sz="1200" b="0" i="0" spc="0">
                <a:solidFill>
                  <a:schemeClr val="bg1"/>
                </a:solidFill>
                <a:latin typeface="+mn-lt"/>
                <a:cs typeface="Calibri Light"/>
              </a:defRPr>
            </a:lvl2pPr>
            <a:lvl3pPr marL="1083789" indent="-171438">
              <a:lnSpc>
                <a:spcPct val="120000"/>
              </a:lnSpc>
              <a:buClr>
                <a:schemeClr val="bg1"/>
              </a:buClr>
              <a:buSzPct val="130000"/>
              <a:buFont typeface="Wingdings" charset="2"/>
              <a:buChar char="§"/>
              <a:defRPr sz="1050" b="0" i="0">
                <a:solidFill>
                  <a:schemeClr val="bg1"/>
                </a:solidFill>
                <a:latin typeface="+mn-lt"/>
                <a:cs typeface="Calibri Light"/>
              </a:defRPr>
            </a:lvl3pPr>
            <a:lvl4pPr marL="1539965" indent="-171438">
              <a:lnSpc>
                <a:spcPct val="120000"/>
              </a:lnSpc>
              <a:buClr>
                <a:schemeClr val="bg1"/>
              </a:buClr>
              <a:buSzPct val="130000"/>
              <a:buFont typeface="Wingdings" charset="2"/>
              <a:buChar char="§"/>
              <a:defRPr sz="800" b="0" i="0">
                <a:solidFill>
                  <a:schemeClr val="bg1"/>
                </a:solidFill>
                <a:latin typeface="+mn-lt"/>
                <a:cs typeface="Calibri Light"/>
              </a:defRPr>
            </a:lvl4pPr>
            <a:lvl5pPr marL="1996140" indent="-171438">
              <a:lnSpc>
                <a:spcPct val="120000"/>
              </a:lnSpc>
              <a:buClr>
                <a:schemeClr val="bg1"/>
              </a:buClr>
              <a:buSzPct val="130000"/>
              <a:buFont typeface="Wingdings" charset="2"/>
              <a:buChar char="§"/>
              <a:defRPr sz="700" b="0" i="0">
                <a:solidFill>
                  <a:schemeClr val="bg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6F417267-8B21-99B4-1849-E278DA832417}"/>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154906438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ll White: Left Hand Title + Bullets">
    <p:spTree>
      <p:nvGrpSpPr>
        <p:cNvPr id="1" name=""/>
        <p:cNvGrpSpPr/>
        <p:nvPr/>
      </p:nvGrpSpPr>
      <p:grpSpPr>
        <a:xfrm>
          <a:off x="0" y="0"/>
          <a:ext cx="0" cy="0"/>
          <a:chOff x="0" y="0"/>
          <a:chExt cx="0" cy="0"/>
        </a:xfrm>
      </p:grpSpPr>
      <p:sp>
        <p:nvSpPr>
          <p:cNvPr id="9" name="Text Placeholder 31">
            <a:extLst>
              <a:ext uri="{FF2B5EF4-FFF2-40B4-BE49-F238E27FC236}">
                <a16:creationId xmlns:a16="http://schemas.microsoft.com/office/drawing/2014/main" id="{2A969D50-1291-3E46-8BA3-D64A5CDEA117}"/>
              </a:ext>
            </a:extLst>
          </p:cNvPr>
          <p:cNvSpPr>
            <a:spLocks noGrp="1"/>
          </p:cNvSpPr>
          <p:nvPr>
            <p:ph type="body" sz="quarter" idx="12" hasCustomPrompt="1"/>
          </p:nvPr>
        </p:nvSpPr>
        <p:spPr>
          <a:xfrm>
            <a:off x="351878" y="161850"/>
            <a:ext cx="3762922"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1" name="Text Placeholder 35">
            <a:extLst>
              <a:ext uri="{FF2B5EF4-FFF2-40B4-BE49-F238E27FC236}">
                <a16:creationId xmlns:a16="http://schemas.microsoft.com/office/drawing/2014/main" id="{4084E1DC-5833-744E-8FE3-1597248030BB}"/>
              </a:ext>
            </a:extLst>
          </p:cNvPr>
          <p:cNvSpPr>
            <a:spLocks noGrp="1"/>
          </p:cNvSpPr>
          <p:nvPr>
            <p:ph type="body" sz="quarter" idx="28" hasCustomPrompt="1"/>
          </p:nvPr>
        </p:nvSpPr>
        <p:spPr>
          <a:xfrm>
            <a:off x="351878" y="652388"/>
            <a:ext cx="3762922"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3" name="Text Placeholder 12">
            <a:extLst>
              <a:ext uri="{FF2B5EF4-FFF2-40B4-BE49-F238E27FC236}">
                <a16:creationId xmlns:a16="http://schemas.microsoft.com/office/drawing/2014/main" id="{BF6974CE-C20D-584A-8D3C-BBD70BD2E393}"/>
              </a:ext>
            </a:extLst>
          </p:cNvPr>
          <p:cNvSpPr>
            <a:spLocks noGrp="1"/>
          </p:cNvSpPr>
          <p:nvPr>
            <p:ph type="body" sz="quarter" idx="25" hasCustomPrompt="1"/>
          </p:nvPr>
        </p:nvSpPr>
        <p:spPr>
          <a:xfrm>
            <a:off x="351877" y="1216050"/>
            <a:ext cx="3762923" cy="3452855"/>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F9FB8F4E-B61D-FD1D-FA41-A3783B4E46BA}"/>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100815791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Element A-D With Placeholder">
    <p:spTree>
      <p:nvGrpSpPr>
        <p:cNvPr id="1" name=""/>
        <p:cNvGrpSpPr/>
        <p:nvPr/>
      </p:nvGrpSpPr>
      <p:grpSpPr>
        <a:xfrm>
          <a:off x="0" y="0"/>
          <a:ext cx="0" cy="0"/>
          <a:chOff x="0" y="0"/>
          <a:chExt cx="0" cy="0"/>
        </a:xfrm>
      </p:grpSpPr>
      <p:sp>
        <p:nvSpPr>
          <p:cNvPr id="28" name="Text Placeholder 2"/>
          <p:cNvSpPr>
            <a:spLocks noGrp="1"/>
          </p:cNvSpPr>
          <p:nvPr>
            <p:ph type="body" sz="quarter" idx="24" hasCustomPrompt="1"/>
          </p:nvPr>
        </p:nvSpPr>
        <p:spPr>
          <a:xfrm>
            <a:off x="7002494" y="3051508"/>
            <a:ext cx="1789165" cy="242292"/>
          </a:xfrm>
          <a:prstGeom prst="rect">
            <a:avLst/>
          </a:prstGeom>
        </p:spPr>
        <p:txBody>
          <a:bodyPr>
            <a:noAutofit/>
          </a:bodyPr>
          <a:lstStyle>
            <a:lvl1pPr marL="0" indent="0" algn="l">
              <a:lnSpc>
                <a:spcPct val="100000"/>
              </a:lnSpc>
              <a:buNone/>
              <a:defRPr sz="1400" b="0" baseline="0">
                <a:solidFill>
                  <a:srgbClr val="228244"/>
                </a:solidFill>
                <a:latin typeface="+mj-lt"/>
                <a:cs typeface="Webnar Bold"/>
              </a:defRPr>
            </a:lvl1pPr>
          </a:lstStyle>
          <a:p>
            <a:pPr lvl="0"/>
            <a:r>
              <a:rPr lang="en-US" dirty="0"/>
              <a:t>Element D</a:t>
            </a:r>
          </a:p>
        </p:txBody>
      </p:sp>
      <p:sp>
        <p:nvSpPr>
          <p:cNvPr id="30" name="Text Placeholder 2"/>
          <p:cNvSpPr>
            <a:spLocks noGrp="1"/>
          </p:cNvSpPr>
          <p:nvPr>
            <p:ph type="body" sz="quarter" idx="26" hasCustomPrompt="1"/>
          </p:nvPr>
        </p:nvSpPr>
        <p:spPr>
          <a:xfrm>
            <a:off x="7002494" y="1543576"/>
            <a:ext cx="1789165" cy="242292"/>
          </a:xfrm>
          <a:prstGeom prst="rect">
            <a:avLst/>
          </a:prstGeom>
        </p:spPr>
        <p:txBody>
          <a:bodyPr>
            <a:noAutofit/>
          </a:bodyPr>
          <a:lstStyle>
            <a:lvl1pPr marL="0" indent="0" algn="l">
              <a:lnSpc>
                <a:spcPct val="100000"/>
              </a:lnSpc>
              <a:buNone/>
              <a:defRPr sz="1400" b="0" baseline="0">
                <a:solidFill>
                  <a:srgbClr val="228244"/>
                </a:solidFill>
                <a:latin typeface="+mj-lt"/>
                <a:cs typeface="Webnar Bold"/>
              </a:defRPr>
            </a:lvl1pPr>
          </a:lstStyle>
          <a:p>
            <a:pPr lvl="0"/>
            <a:r>
              <a:rPr lang="en-US" dirty="0"/>
              <a:t>Element C</a:t>
            </a:r>
          </a:p>
        </p:txBody>
      </p:sp>
      <p:sp>
        <p:nvSpPr>
          <p:cNvPr id="25" name="Text Placeholder 2"/>
          <p:cNvSpPr>
            <a:spLocks noGrp="1"/>
          </p:cNvSpPr>
          <p:nvPr>
            <p:ph type="body" sz="quarter" idx="22" hasCustomPrompt="1"/>
          </p:nvPr>
        </p:nvSpPr>
        <p:spPr>
          <a:xfrm>
            <a:off x="342169" y="3051508"/>
            <a:ext cx="1789165" cy="242292"/>
          </a:xfrm>
          <a:prstGeom prst="rect">
            <a:avLst/>
          </a:prstGeom>
        </p:spPr>
        <p:txBody>
          <a:bodyPr>
            <a:noAutofit/>
          </a:bodyPr>
          <a:lstStyle>
            <a:lvl1pPr marL="0" indent="0" algn="r">
              <a:lnSpc>
                <a:spcPct val="100000"/>
              </a:lnSpc>
              <a:buNone/>
              <a:defRPr sz="1400" b="0" baseline="0">
                <a:solidFill>
                  <a:srgbClr val="228244"/>
                </a:solidFill>
                <a:latin typeface="+mj-lt"/>
                <a:cs typeface="Webnar Bold"/>
              </a:defRPr>
            </a:lvl1pPr>
          </a:lstStyle>
          <a:p>
            <a:pPr lvl="0"/>
            <a:r>
              <a:rPr lang="en-US" dirty="0"/>
              <a:t>Element B</a:t>
            </a:r>
          </a:p>
        </p:txBody>
      </p:sp>
      <p:sp>
        <p:nvSpPr>
          <p:cNvPr id="22" name="Text Placeholder 2"/>
          <p:cNvSpPr>
            <a:spLocks noGrp="1"/>
          </p:cNvSpPr>
          <p:nvPr>
            <p:ph type="body" sz="quarter" idx="20" hasCustomPrompt="1"/>
          </p:nvPr>
        </p:nvSpPr>
        <p:spPr>
          <a:xfrm>
            <a:off x="342169" y="1543576"/>
            <a:ext cx="1789165" cy="242292"/>
          </a:xfrm>
          <a:prstGeom prst="rect">
            <a:avLst/>
          </a:prstGeom>
        </p:spPr>
        <p:txBody>
          <a:bodyPr>
            <a:noAutofit/>
          </a:bodyPr>
          <a:lstStyle>
            <a:lvl1pPr marL="0" indent="0" algn="r">
              <a:lnSpc>
                <a:spcPct val="100000"/>
              </a:lnSpc>
              <a:buNone/>
              <a:defRPr sz="1400" b="0" baseline="0">
                <a:solidFill>
                  <a:srgbClr val="228244"/>
                </a:solidFill>
                <a:latin typeface="+mj-lt"/>
                <a:cs typeface="Webnar Bold"/>
              </a:defRPr>
            </a:lvl1pPr>
          </a:lstStyle>
          <a:p>
            <a:pPr lvl="0"/>
            <a:r>
              <a:rPr lang="en-US" dirty="0"/>
              <a:t>Element A</a:t>
            </a:r>
          </a:p>
        </p:txBody>
      </p:sp>
      <p:sp>
        <p:nvSpPr>
          <p:cNvPr id="33" name="Text Placeholder 32"/>
          <p:cNvSpPr>
            <a:spLocks noGrp="1"/>
          </p:cNvSpPr>
          <p:nvPr>
            <p:ph type="body" sz="quarter" idx="27" hasCustomPrompt="1"/>
          </p:nvPr>
        </p:nvSpPr>
        <p:spPr>
          <a:xfrm>
            <a:off x="7001903" y="1854203"/>
            <a:ext cx="1789113" cy="701675"/>
          </a:xfrm>
          <a:prstGeom prst="rect">
            <a:avLst/>
          </a:prstGeom>
        </p:spPr>
        <p:txBody>
          <a:bodyPr>
            <a:noAutofit/>
          </a:bodyPr>
          <a:lstStyle>
            <a:lvl1pPr marL="0" indent="0">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34" name="Text Placeholder 32"/>
          <p:cNvSpPr>
            <a:spLocks noGrp="1"/>
          </p:cNvSpPr>
          <p:nvPr>
            <p:ph type="body" sz="quarter" idx="28" hasCustomPrompt="1"/>
          </p:nvPr>
        </p:nvSpPr>
        <p:spPr>
          <a:xfrm>
            <a:off x="7001903" y="3362242"/>
            <a:ext cx="1789113" cy="701675"/>
          </a:xfrm>
          <a:prstGeom prst="rect">
            <a:avLst/>
          </a:prstGeom>
        </p:spPr>
        <p:txBody>
          <a:bodyPr>
            <a:noAutofit/>
          </a:bodyPr>
          <a:lstStyle>
            <a:lvl1pPr marL="0" indent="0">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14" name="Text Placeholder 32"/>
          <p:cNvSpPr>
            <a:spLocks noGrp="1"/>
          </p:cNvSpPr>
          <p:nvPr>
            <p:ph type="body" sz="quarter" idx="29" hasCustomPrompt="1"/>
          </p:nvPr>
        </p:nvSpPr>
        <p:spPr>
          <a:xfrm>
            <a:off x="342218" y="1854203"/>
            <a:ext cx="1789113" cy="701675"/>
          </a:xfrm>
          <a:prstGeom prst="rect">
            <a:avLst/>
          </a:prstGeom>
        </p:spPr>
        <p:txBody>
          <a:bodyPr>
            <a:noAutofit/>
          </a:bodyPr>
          <a:lstStyle>
            <a:lvl1pPr marL="0" indent="0" algn="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15" name="Text Placeholder 32"/>
          <p:cNvSpPr>
            <a:spLocks noGrp="1"/>
          </p:cNvSpPr>
          <p:nvPr>
            <p:ph type="body" sz="quarter" idx="30" hasCustomPrompt="1"/>
          </p:nvPr>
        </p:nvSpPr>
        <p:spPr>
          <a:xfrm>
            <a:off x="342218" y="3362242"/>
            <a:ext cx="1789113" cy="701675"/>
          </a:xfrm>
          <a:prstGeom prst="rect">
            <a:avLst/>
          </a:prstGeom>
        </p:spPr>
        <p:txBody>
          <a:bodyPr>
            <a:noAutofit/>
          </a:bodyPr>
          <a:lstStyle>
            <a:lvl1pPr marL="0" indent="0" algn="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0" name="Text Placeholder 35">
            <a:extLst>
              <a:ext uri="{FF2B5EF4-FFF2-40B4-BE49-F238E27FC236}">
                <a16:creationId xmlns:a16="http://schemas.microsoft.com/office/drawing/2014/main" id="{DF8578C3-F05B-FC4B-BB67-2A3A2BAB7664}"/>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4" name="Text Placeholder 31">
            <a:extLst>
              <a:ext uri="{FF2B5EF4-FFF2-40B4-BE49-F238E27FC236}">
                <a16:creationId xmlns:a16="http://schemas.microsoft.com/office/drawing/2014/main" id="{3B38456E-CE6B-F842-A3BB-44B9D94B6785}"/>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pic>
        <p:nvPicPr>
          <p:cNvPr id="2" name="Immagine 1">
            <a:extLst>
              <a:ext uri="{FF2B5EF4-FFF2-40B4-BE49-F238E27FC236}">
                <a16:creationId xmlns:a16="http://schemas.microsoft.com/office/drawing/2014/main" id="{0816B09F-A54A-2E6D-6B49-1B5EAFF825B6}"/>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195860651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4 Points + Placeholders">
    <p:spTree>
      <p:nvGrpSpPr>
        <p:cNvPr id="1" name=""/>
        <p:cNvGrpSpPr/>
        <p:nvPr/>
      </p:nvGrpSpPr>
      <p:grpSpPr>
        <a:xfrm>
          <a:off x="0" y="0"/>
          <a:ext cx="0" cy="0"/>
          <a:chOff x="0" y="0"/>
          <a:chExt cx="0" cy="0"/>
        </a:xfrm>
      </p:grpSpPr>
      <p:sp>
        <p:nvSpPr>
          <p:cNvPr id="36" name="Text Placeholder 2"/>
          <p:cNvSpPr>
            <a:spLocks noGrp="1"/>
          </p:cNvSpPr>
          <p:nvPr>
            <p:ph type="body" sz="quarter" idx="32" hasCustomPrompt="1"/>
          </p:nvPr>
        </p:nvSpPr>
        <p:spPr>
          <a:xfrm>
            <a:off x="6740664" y="1543576"/>
            <a:ext cx="2049676" cy="242292"/>
          </a:xfrm>
          <a:prstGeom prst="rect">
            <a:avLst/>
          </a:prstGeom>
        </p:spPr>
        <p:txBody>
          <a:bodyPr>
            <a:noAutofit/>
          </a:bodyPr>
          <a:lstStyle>
            <a:lvl1pPr marL="0" indent="0" algn="ctr">
              <a:lnSpc>
                <a:spcPct val="100000"/>
              </a:lnSpc>
              <a:buNone/>
              <a:defRPr sz="1400" b="0" baseline="0">
                <a:solidFill>
                  <a:srgbClr val="1F626D"/>
                </a:solidFill>
                <a:latin typeface="+mj-lt"/>
                <a:cs typeface="Webnar Bold"/>
              </a:defRPr>
            </a:lvl1pPr>
          </a:lstStyle>
          <a:p>
            <a:pPr lvl="0"/>
            <a:r>
              <a:rPr lang="en-US" dirty="0"/>
              <a:t>Title Goes Here</a:t>
            </a:r>
          </a:p>
        </p:txBody>
      </p:sp>
      <p:sp>
        <p:nvSpPr>
          <p:cNvPr id="37" name="Text Placeholder 3"/>
          <p:cNvSpPr>
            <a:spLocks noGrp="1"/>
          </p:cNvSpPr>
          <p:nvPr>
            <p:ph type="body" sz="quarter" idx="33" hasCustomPrompt="1"/>
          </p:nvPr>
        </p:nvSpPr>
        <p:spPr>
          <a:xfrm>
            <a:off x="6741399" y="1854200"/>
            <a:ext cx="2049616" cy="703263"/>
          </a:xfrm>
          <a:prstGeom prst="rect">
            <a:avLst/>
          </a:prstGeom>
        </p:spPr>
        <p:txBody>
          <a:bodyPr>
            <a:noAutofit/>
          </a:bodyPr>
          <a:lstStyle>
            <a:lvl1pPr marL="0" indent="0" algn="ct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38" name="Text Placeholder 2"/>
          <p:cNvSpPr>
            <a:spLocks noGrp="1"/>
          </p:cNvSpPr>
          <p:nvPr>
            <p:ph type="body" sz="quarter" idx="34" hasCustomPrompt="1"/>
          </p:nvPr>
        </p:nvSpPr>
        <p:spPr>
          <a:xfrm>
            <a:off x="6740664" y="3051508"/>
            <a:ext cx="2049676" cy="242292"/>
          </a:xfrm>
          <a:prstGeom prst="rect">
            <a:avLst/>
          </a:prstGeom>
        </p:spPr>
        <p:txBody>
          <a:bodyPr>
            <a:noAutofit/>
          </a:bodyPr>
          <a:lstStyle>
            <a:lvl1pPr marL="0" indent="0" algn="ctr">
              <a:lnSpc>
                <a:spcPct val="100000"/>
              </a:lnSpc>
              <a:buNone/>
              <a:defRPr sz="1400" b="0" baseline="0">
                <a:solidFill>
                  <a:srgbClr val="1F626D"/>
                </a:solidFill>
                <a:latin typeface="+mj-lt"/>
                <a:cs typeface="Webnar Bold"/>
              </a:defRPr>
            </a:lvl1pPr>
          </a:lstStyle>
          <a:p>
            <a:pPr lvl="0"/>
            <a:r>
              <a:rPr lang="en-US" dirty="0"/>
              <a:t>Title Goes Here</a:t>
            </a:r>
          </a:p>
        </p:txBody>
      </p:sp>
      <p:sp>
        <p:nvSpPr>
          <p:cNvPr id="39" name="Text Placeholder 3"/>
          <p:cNvSpPr>
            <a:spLocks noGrp="1"/>
          </p:cNvSpPr>
          <p:nvPr>
            <p:ph type="body" sz="quarter" idx="35" hasCustomPrompt="1"/>
          </p:nvPr>
        </p:nvSpPr>
        <p:spPr>
          <a:xfrm>
            <a:off x="6741399" y="3362132"/>
            <a:ext cx="2049616" cy="703263"/>
          </a:xfrm>
          <a:prstGeom prst="rect">
            <a:avLst/>
          </a:prstGeom>
        </p:spPr>
        <p:txBody>
          <a:bodyPr>
            <a:noAutofit/>
          </a:bodyPr>
          <a:lstStyle>
            <a:lvl1pPr marL="0" indent="0" algn="ct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2" name="Text Placeholder 2"/>
          <p:cNvSpPr>
            <a:spLocks noGrp="1"/>
          </p:cNvSpPr>
          <p:nvPr>
            <p:ph type="body" sz="quarter" idx="20" hasCustomPrompt="1"/>
          </p:nvPr>
        </p:nvSpPr>
        <p:spPr>
          <a:xfrm>
            <a:off x="342168" y="1543576"/>
            <a:ext cx="2049676" cy="242292"/>
          </a:xfrm>
          <a:prstGeom prst="rect">
            <a:avLst/>
          </a:prstGeom>
        </p:spPr>
        <p:txBody>
          <a:bodyPr>
            <a:noAutofit/>
          </a:bodyPr>
          <a:lstStyle>
            <a:lvl1pPr marL="0" indent="0" algn="ctr">
              <a:lnSpc>
                <a:spcPct val="100000"/>
              </a:lnSpc>
              <a:buNone/>
              <a:defRPr sz="1400" b="0" baseline="0">
                <a:solidFill>
                  <a:srgbClr val="1F626D"/>
                </a:solidFill>
                <a:latin typeface="+mj-lt"/>
                <a:cs typeface="Webnar Bold"/>
              </a:defRPr>
            </a:lvl1pPr>
          </a:lstStyle>
          <a:p>
            <a:pPr lvl="0"/>
            <a:r>
              <a:rPr lang="en-US" dirty="0"/>
              <a:t>Title Goes Here</a:t>
            </a:r>
          </a:p>
        </p:txBody>
      </p:sp>
      <p:sp>
        <p:nvSpPr>
          <p:cNvPr id="4" name="Text Placeholder 3"/>
          <p:cNvSpPr>
            <a:spLocks noGrp="1"/>
          </p:cNvSpPr>
          <p:nvPr>
            <p:ph type="body" sz="quarter" idx="29" hasCustomPrompt="1"/>
          </p:nvPr>
        </p:nvSpPr>
        <p:spPr>
          <a:xfrm>
            <a:off x="342900" y="1854200"/>
            <a:ext cx="2049616" cy="703263"/>
          </a:xfrm>
          <a:prstGeom prst="rect">
            <a:avLst/>
          </a:prstGeom>
        </p:spPr>
        <p:txBody>
          <a:bodyPr>
            <a:noAutofit/>
          </a:bodyPr>
          <a:lstStyle>
            <a:lvl1pPr marL="0" indent="0" algn="ct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32" name="Text Placeholder 2"/>
          <p:cNvSpPr>
            <a:spLocks noGrp="1"/>
          </p:cNvSpPr>
          <p:nvPr>
            <p:ph type="body" sz="quarter" idx="30" hasCustomPrompt="1"/>
          </p:nvPr>
        </p:nvSpPr>
        <p:spPr>
          <a:xfrm>
            <a:off x="342168" y="3051508"/>
            <a:ext cx="2049676" cy="242292"/>
          </a:xfrm>
          <a:prstGeom prst="rect">
            <a:avLst/>
          </a:prstGeom>
        </p:spPr>
        <p:txBody>
          <a:bodyPr>
            <a:noAutofit/>
          </a:bodyPr>
          <a:lstStyle>
            <a:lvl1pPr marL="0" indent="0" algn="ctr">
              <a:lnSpc>
                <a:spcPct val="100000"/>
              </a:lnSpc>
              <a:buNone/>
              <a:defRPr sz="1400" b="0" baseline="0">
                <a:solidFill>
                  <a:srgbClr val="1F626D"/>
                </a:solidFill>
                <a:latin typeface="+mj-lt"/>
                <a:cs typeface="Webnar Bold"/>
              </a:defRPr>
            </a:lvl1pPr>
          </a:lstStyle>
          <a:p>
            <a:pPr lvl="0"/>
            <a:r>
              <a:rPr lang="en-US" dirty="0"/>
              <a:t>Title Goes Here</a:t>
            </a:r>
          </a:p>
        </p:txBody>
      </p:sp>
      <p:sp>
        <p:nvSpPr>
          <p:cNvPr id="35" name="Text Placeholder 3"/>
          <p:cNvSpPr>
            <a:spLocks noGrp="1"/>
          </p:cNvSpPr>
          <p:nvPr>
            <p:ph type="body" sz="quarter" idx="31" hasCustomPrompt="1"/>
          </p:nvPr>
        </p:nvSpPr>
        <p:spPr>
          <a:xfrm>
            <a:off x="342900" y="3362132"/>
            <a:ext cx="2049616" cy="703263"/>
          </a:xfrm>
          <a:prstGeom prst="rect">
            <a:avLst/>
          </a:prstGeom>
        </p:spPr>
        <p:txBody>
          <a:bodyPr>
            <a:noAutofit/>
          </a:bodyPr>
          <a:lstStyle>
            <a:lvl1pPr marL="0" indent="0" algn="ct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4" name="Text Placeholder 35">
            <a:extLst>
              <a:ext uri="{FF2B5EF4-FFF2-40B4-BE49-F238E27FC236}">
                <a16:creationId xmlns:a16="http://schemas.microsoft.com/office/drawing/2014/main" id="{219CA6C7-91CA-8E4D-805F-D9C345BFB762}"/>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5" name="Text Placeholder 31">
            <a:extLst>
              <a:ext uri="{FF2B5EF4-FFF2-40B4-BE49-F238E27FC236}">
                <a16:creationId xmlns:a16="http://schemas.microsoft.com/office/drawing/2014/main" id="{D4568301-2A5D-5C4F-91C5-6572A978E223}"/>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pic>
        <p:nvPicPr>
          <p:cNvPr id="2" name="Immagine 1">
            <a:extLst>
              <a:ext uri="{FF2B5EF4-FFF2-40B4-BE49-F238E27FC236}">
                <a16:creationId xmlns:a16="http://schemas.microsoft.com/office/drawing/2014/main" id="{637BD8EF-9490-3395-CEF1-DA43E0315FC6}"/>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72763543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Device / Screens 1">
    <p:spTree>
      <p:nvGrpSpPr>
        <p:cNvPr id="1" name=""/>
        <p:cNvGrpSpPr/>
        <p:nvPr/>
      </p:nvGrpSpPr>
      <p:grpSpPr>
        <a:xfrm>
          <a:off x="0" y="0"/>
          <a:ext cx="0" cy="0"/>
          <a:chOff x="0" y="0"/>
          <a:chExt cx="0" cy="0"/>
        </a:xfrm>
      </p:grpSpPr>
      <p:sp>
        <p:nvSpPr>
          <p:cNvPr id="25" name="Text Placeholder 35">
            <a:extLst>
              <a:ext uri="{FF2B5EF4-FFF2-40B4-BE49-F238E27FC236}">
                <a16:creationId xmlns:a16="http://schemas.microsoft.com/office/drawing/2014/main" id="{3DD87598-04DA-8648-B37B-6CF83F53D9E1}"/>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6" name="Text Placeholder 31">
            <a:extLst>
              <a:ext uri="{FF2B5EF4-FFF2-40B4-BE49-F238E27FC236}">
                <a16:creationId xmlns:a16="http://schemas.microsoft.com/office/drawing/2014/main" id="{72F90642-A74C-1A40-B760-5C2F71F96B84}"/>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16" name="Segnaposto immagine 5">
            <a:extLst>
              <a:ext uri="{FF2B5EF4-FFF2-40B4-BE49-F238E27FC236}">
                <a16:creationId xmlns:a16="http://schemas.microsoft.com/office/drawing/2014/main" id="{234CADC5-367F-0943-8C6E-3CB43E52FCE1}"/>
              </a:ext>
            </a:extLst>
          </p:cNvPr>
          <p:cNvSpPr>
            <a:spLocks noGrp="1"/>
          </p:cNvSpPr>
          <p:nvPr>
            <p:ph type="pic" sz="quarter" idx="13" hasCustomPrompt="1"/>
          </p:nvPr>
        </p:nvSpPr>
        <p:spPr>
          <a:xfrm>
            <a:off x="2703513" y="1385888"/>
            <a:ext cx="3490912" cy="1944687"/>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7" name="Segnaposto immagine 7">
            <a:extLst>
              <a:ext uri="{FF2B5EF4-FFF2-40B4-BE49-F238E27FC236}">
                <a16:creationId xmlns:a16="http://schemas.microsoft.com/office/drawing/2014/main" id="{EE3F2614-588E-2141-85CF-40D82722FFAD}"/>
              </a:ext>
            </a:extLst>
          </p:cNvPr>
          <p:cNvSpPr>
            <a:spLocks noGrp="1"/>
          </p:cNvSpPr>
          <p:nvPr>
            <p:ph type="pic" sz="quarter" idx="14" hasCustomPrompt="1"/>
          </p:nvPr>
        </p:nvSpPr>
        <p:spPr>
          <a:xfrm>
            <a:off x="646116" y="2576514"/>
            <a:ext cx="1157287" cy="1631950"/>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8" name="Segnaposto immagine 2">
            <a:extLst>
              <a:ext uri="{FF2B5EF4-FFF2-40B4-BE49-F238E27FC236}">
                <a16:creationId xmlns:a16="http://schemas.microsoft.com/office/drawing/2014/main" id="{B57D150E-A332-EB43-B4B4-FA1D7B6AEBAA}"/>
              </a:ext>
            </a:extLst>
          </p:cNvPr>
          <p:cNvSpPr>
            <a:spLocks noGrp="1"/>
          </p:cNvSpPr>
          <p:nvPr>
            <p:ph type="pic" sz="quarter" idx="12" hasCustomPrompt="1"/>
          </p:nvPr>
        </p:nvSpPr>
        <p:spPr>
          <a:xfrm>
            <a:off x="6334126" y="2726083"/>
            <a:ext cx="2314254" cy="1482380"/>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9" name="Segnaposto immagine 9">
            <a:extLst>
              <a:ext uri="{FF2B5EF4-FFF2-40B4-BE49-F238E27FC236}">
                <a16:creationId xmlns:a16="http://schemas.microsoft.com/office/drawing/2014/main" id="{80773879-BA81-8245-AD1A-B69328FFE199}"/>
              </a:ext>
            </a:extLst>
          </p:cNvPr>
          <p:cNvSpPr>
            <a:spLocks noGrp="1"/>
          </p:cNvSpPr>
          <p:nvPr>
            <p:ph type="pic" sz="quarter" idx="29" hasCustomPrompt="1"/>
          </p:nvPr>
        </p:nvSpPr>
        <p:spPr>
          <a:xfrm>
            <a:off x="1972055" y="3068164"/>
            <a:ext cx="644147" cy="1380542"/>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FFAF5401-8C1B-D8C0-FCA4-57DD4BE379BA}"/>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82188558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Device / Screens 2">
    <p:spTree>
      <p:nvGrpSpPr>
        <p:cNvPr id="1" name=""/>
        <p:cNvGrpSpPr/>
        <p:nvPr/>
      </p:nvGrpSpPr>
      <p:grpSpPr>
        <a:xfrm>
          <a:off x="0" y="0"/>
          <a:ext cx="0" cy="0"/>
          <a:chOff x="0" y="0"/>
          <a:chExt cx="0" cy="0"/>
        </a:xfrm>
      </p:grpSpPr>
      <p:sp>
        <p:nvSpPr>
          <p:cNvPr id="25" name="Text Placeholder 35">
            <a:extLst>
              <a:ext uri="{FF2B5EF4-FFF2-40B4-BE49-F238E27FC236}">
                <a16:creationId xmlns:a16="http://schemas.microsoft.com/office/drawing/2014/main" id="{3DD87598-04DA-8648-B37B-6CF83F53D9E1}"/>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6" name="Text Placeholder 31">
            <a:extLst>
              <a:ext uri="{FF2B5EF4-FFF2-40B4-BE49-F238E27FC236}">
                <a16:creationId xmlns:a16="http://schemas.microsoft.com/office/drawing/2014/main" id="{72F90642-A74C-1A40-B760-5C2F71F96B84}"/>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8" name="Segnaposto immagine 2">
            <a:extLst>
              <a:ext uri="{FF2B5EF4-FFF2-40B4-BE49-F238E27FC236}">
                <a16:creationId xmlns:a16="http://schemas.microsoft.com/office/drawing/2014/main" id="{D1062C7F-A860-CB4D-9BB6-1EF4A9B0325D}"/>
              </a:ext>
            </a:extLst>
          </p:cNvPr>
          <p:cNvSpPr>
            <a:spLocks noGrp="1"/>
          </p:cNvSpPr>
          <p:nvPr>
            <p:ph type="pic" sz="quarter" idx="12" hasCustomPrompt="1"/>
          </p:nvPr>
        </p:nvSpPr>
        <p:spPr>
          <a:xfrm>
            <a:off x="1942641" y="1142082"/>
            <a:ext cx="5233222" cy="3307998"/>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A7D9B906-D320-EFBC-8E12-44D7CA9D3B06}"/>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18546341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evice / Screens 3">
    <p:spTree>
      <p:nvGrpSpPr>
        <p:cNvPr id="1" name=""/>
        <p:cNvGrpSpPr/>
        <p:nvPr/>
      </p:nvGrpSpPr>
      <p:grpSpPr>
        <a:xfrm>
          <a:off x="0" y="0"/>
          <a:ext cx="0" cy="0"/>
          <a:chOff x="0" y="0"/>
          <a:chExt cx="0" cy="0"/>
        </a:xfrm>
      </p:grpSpPr>
      <p:sp>
        <p:nvSpPr>
          <p:cNvPr id="10" name="Segnaposto immagine 5">
            <a:extLst>
              <a:ext uri="{FF2B5EF4-FFF2-40B4-BE49-F238E27FC236}">
                <a16:creationId xmlns:a16="http://schemas.microsoft.com/office/drawing/2014/main" id="{F22A7D34-D28C-1947-A526-0DB4B2065807}"/>
              </a:ext>
            </a:extLst>
          </p:cNvPr>
          <p:cNvSpPr>
            <a:spLocks noGrp="1"/>
          </p:cNvSpPr>
          <p:nvPr>
            <p:ph type="pic" sz="quarter" idx="13" hasCustomPrompt="1"/>
          </p:nvPr>
        </p:nvSpPr>
        <p:spPr>
          <a:xfrm>
            <a:off x="395164" y="950823"/>
            <a:ext cx="4074060" cy="2299372"/>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4" name="Text Placeholder 31">
            <a:extLst>
              <a:ext uri="{FF2B5EF4-FFF2-40B4-BE49-F238E27FC236}">
                <a16:creationId xmlns:a16="http://schemas.microsoft.com/office/drawing/2014/main" id="{D4E0BE54-53A8-014A-9A8D-928F663B00B6}"/>
              </a:ext>
            </a:extLst>
          </p:cNvPr>
          <p:cNvSpPr>
            <a:spLocks noGrp="1"/>
          </p:cNvSpPr>
          <p:nvPr>
            <p:ph type="body" sz="quarter" idx="12" hasCustomPrompt="1"/>
          </p:nvPr>
        </p:nvSpPr>
        <p:spPr>
          <a:xfrm>
            <a:off x="4946616" y="161850"/>
            <a:ext cx="4018561"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7" name="Text Placeholder 35">
            <a:extLst>
              <a:ext uri="{FF2B5EF4-FFF2-40B4-BE49-F238E27FC236}">
                <a16:creationId xmlns:a16="http://schemas.microsoft.com/office/drawing/2014/main" id="{EAC2ADAA-EC57-864F-93A4-0EAA970D7A5F}"/>
              </a:ext>
            </a:extLst>
          </p:cNvPr>
          <p:cNvSpPr>
            <a:spLocks noGrp="1"/>
          </p:cNvSpPr>
          <p:nvPr>
            <p:ph type="body" sz="quarter" idx="14" hasCustomPrompt="1"/>
          </p:nvPr>
        </p:nvSpPr>
        <p:spPr>
          <a:xfrm>
            <a:off x="4946616" y="652388"/>
            <a:ext cx="4018561"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8" name="Text Placeholder 12">
            <a:extLst>
              <a:ext uri="{FF2B5EF4-FFF2-40B4-BE49-F238E27FC236}">
                <a16:creationId xmlns:a16="http://schemas.microsoft.com/office/drawing/2014/main" id="{1BB1CB0E-135B-2942-9EAC-C0E986F1D03B}"/>
              </a:ext>
            </a:extLst>
          </p:cNvPr>
          <p:cNvSpPr>
            <a:spLocks noGrp="1"/>
          </p:cNvSpPr>
          <p:nvPr>
            <p:ph type="body" sz="quarter" idx="25" hasCustomPrompt="1"/>
          </p:nvPr>
        </p:nvSpPr>
        <p:spPr>
          <a:xfrm>
            <a:off x="4946615" y="1102753"/>
            <a:ext cx="4018562" cy="3452855"/>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EDEFF244-D531-5171-36DA-6C7BB91015C2}"/>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14993485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Device / Screens 4">
    <p:spTree>
      <p:nvGrpSpPr>
        <p:cNvPr id="1" name=""/>
        <p:cNvGrpSpPr/>
        <p:nvPr/>
      </p:nvGrpSpPr>
      <p:grpSpPr>
        <a:xfrm>
          <a:off x="0" y="0"/>
          <a:ext cx="0" cy="0"/>
          <a:chOff x="0" y="0"/>
          <a:chExt cx="0" cy="0"/>
        </a:xfrm>
      </p:grpSpPr>
      <p:sp>
        <p:nvSpPr>
          <p:cNvPr id="6" name="Segnaposto immagine 5">
            <a:extLst>
              <a:ext uri="{FF2B5EF4-FFF2-40B4-BE49-F238E27FC236}">
                <a16:creationId xmlns:a16="http://schemas.microsoft.com/office/drawing/2014/main" id="{C58FB53C-1604-574C-9960-0B70146934F8}"/>
              </a:ext>
            </a:extLst>
          </p:cNvPr>
          <p:cNvSpPr>
            <a:spLocks noGrp="1"/>
          </p:cNvSpPr>
          <p:nvPr>
            <p:ph type="pic" sz="quarter" idx="13" hasCustomPrompt="1"/>
          </p:nvPr>
        </p:nvSpPr>
        <p:spPr>
          <a:xfrm>
            <a:off x="1669122" y="258420"/>
            <a:ext cx="5803132" cy="4348483"/>
          </a:xfrm>
          <a:prstGeom prst="roundRect">
            <a:avLst>
              <a:gd name="adj" fmla="val 1929"/>
            </a:avLst>
          </a:prstGeom>
          <a:solidFill>
            <a:srgbClr val="228244"/>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F0A537BD-CBC2-C1EB-025C-D5DE6DBAE62A}"/>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74635570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vice / Screens 5">
    <p:spTree>
      <p:nvGrpSpPr>
        <p:cNvPr id="1" name=""/>
        <p:cNvGrpSpPr/>
        <p:nvPr/>
      </p:nvGrpSpPr>
      <p:grpSpPr>
        <a:xfrm>
          <a:off x="0" y="0"/>
          <a:ext cx="0" cy="0"/>
          <a:chOff x="0" y="0"/>
          <a:chExt cx="0" cy="0"/>
        </a:xfrm>
      </p:grpSpPr>
      <p:sp>
        <p:nvSpPr>
          <p:cNvPr id="14" name="Segnaposto immagine 5">
            <a:extLst>
              <a:ext uri="{FF2B5EF4-FFF2-40B4-BE49-F238E27FC236}">
                <a16:creationId xmlns:a16="http://schemas.microsoft.com/office/drawing/2014/main" id="{1F93F86F-5839-4247-9E6D-6BCE4DA7E3F7}"/>
              </a:ext>
            </a:extLst>
          </p:cNvPr>
          <p:cNvSpPr>
            <a:spLocks noGrp="1"/>
          </p:cNvSpPr>
          <p:nvPr>
            <p:ph type="pic" sz="quarter" idx="13" hasCustomPrompt="1"/>
          </p:nvPr>
        </p:nvSpPr>
        <p:spPr>
          <a:xfrm>
            <a:off x="810116" y="1515022"/>
            <a:ext cx="2789994" cy="1554224"/>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9" name="Segnaposto immagine 7">
            <a:extLst>
              <a:ext uri="{FF2B5EF4-FFF2-40B4-BE49-F238E27FC236}">
                <a16:creationId xmlns:a16="http://schemas.microsoft.com/office/drawing/2014/main" id="{B978B55A-8F51-FE4A-B0F3-2F8B19C6FA3B}"/>
              </a:ext>
            </a:extLst>
          </p:cNvPr>
          <p:cNvSpPr>
            <a:spLocks noGrp="1"/>
          </p:cNvSpPr>
          <p:nvPr>
            <p:ph type="pic" sz="quarter" idx="14" hasCustomPrompt="1"/>
          </p:nvPr>
        </p:nvSpPr>
        <p:spPr>
          <a:xfrm>
            <a:off x="3713034" y="2530315"/>
            <a:ext cx="924924" cy="1304282"/>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21" name="Segnaposto immagine 9">
            <a:extLst>
              <a:ext uri="{FF2B5EF4-FFF2-40B4-BE49-F238E27FC236}">
                <a16:creationId xmlns:a16="http://schemas.microsoft.com/office/drawing/2014/main" id="{23267A99-D524-444F-B851-A1479135F2BC}"/>
              </a:ext>
            </a:extLst>
          </p:cNvPr>
          <p:cNvSpPr>
            <a:spLocks noGrp="1"/>
          </p:cNvSpPr>
          <p:nvPr>
            <p:ph type="pic" sz="quarter" idx="29" hasCustomPrompt="1"/>
          </p:nvPr>
        </p:nvSpPr>
        <p:spPr>
          <a:xfrm>
            <a:off x="237890" y="2995139"/>
            <a:ext cx="511410" cy="1096059"/>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1F626D"/>
          </a:solidFill>
        </p:spPr>
        <p:txBody>
          <a:bodyPr>
            <a:normAutofit/>
          </a:bodyPr>
          <a:lstStyle>
            <a:lvl1pPr marL="0" marR="0" indent="0" algn="l" defTabSz="456176" rtl="0" eaLnBrk="1" fontAlgn="auto" latinLnBrk="0" hangingPunct="1">
              <a:lnSpc>
                <a:spcPct val="120000"/>
              </a:lnSpc>
              <a:spcBef>
                <a:spcPct val="20000"/>
              </a:spcBef>
              <a:spcAft>
                <a:spcPts val="0"/>
              </a:spcAft>
              <a:buClrTx/>
              <a:buSzTx/>
              <a:buFont typeface="Arial" panose="020B0604020202020204" pitchFamily="34" charset="0"/>
              <a:buNone/>
              <a:tabLst/>
              <a:defRPr sz="600">
                <a:solidFill>
                  <a:schemeClr val="bg1"/>
                </a:solidFill>
              </a:defRPr>
            </a:lvl1pPr>
          </a:lstStyle>
          <a:p>
            <a:pPr marL="171450" marR="0" lvl="0" indent="-171450" algn="l" defTabSz="456176" rtl="0" eaLnBrk="1" fontAlgn="auto" latinLnBrk="0" hangingPunct="1">
              <a:lnSpc>
                <a:spcPct val="120000"/>
              </a:lnSpc>
              <a:spcBef>
                <a:spcPct val="20000"/>
              </a:spcBef>
              <a:spcAft>
                <a:spcPts val="0"/>
              </a:spcAft>
              <a:buClrTx/>
              <a:buSzTx/>
              <a:tabLst/>
              <a:defRPr/>
            </a:pPr>
            <a:r>
              <a:rPr lang="en-US" dirty="0"/>
              <a:t>Insert Image Here.</a:t>
            </a:r>
          </a:p>
          <a:p>
            <a:r>
              <a:rPr lang="it-IT" dirty="0"/>
              <a:t>e</a:t>
            </a:r>
          </a:p>
        </p:txBody>
      </p:sp>
      <p:sp>
        <p:nvSpPr>
          <p:cNvPr id="12" name="Text Placeholder 31">
            <a:extLst>
              <a:ext uri="{FF2B5EF4-FFF2-40B4-BE49-F238E27FC236}">
                <a16:creationId xmlns:a16="http://schemas.microsoft.com/office/drawing/2014/main" id="{020909BA-71F3-FB49-9EFE-5A3A3C8546E9}"/>
              </a:ext>
            </a:extLst>
          </p:cNvPr>
          <p:cNvSpPr>
            <a:spLocks noGrp="1"/>
          </p:cNvSpPr>
          <p:nvPr>
            <p:ph type="body" sz="quarter" idx="12" hasCustomPrompt="1"/>
          </p:nvPr>
        </p:nvSpPr>
        <p:spPr>
          <a:xfrm>
            <a:off x="4946616" y="161850"/>
            <a:ext cx="4018561"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3" name="Text Placeholder 35">
            <a:extLst>
              <a:ext uri="{FF2B5EF4-FFF2-40B4-BE49-F238E27FC236}">
                <a16:creationId xmlns:a16="http://schemas.microsoft.com/office/drawing/2014/main" id="{EA6432D4-0A7D-CC43-99EC-CB884EC26103}"/>
              </a:ext>
            </a:extLst>
          </p:cNvPr>
          <p:cNvSpPr>
            <a:spLocks noGrp="1"/>
          </p:cNvSpPr>
          <p:nvPr>
            <p:ph type="body" sz="quarter" idx="30" hasCustomPrompt="1"/>
          </p:nvPr>
        </p:nvSpPr>
        <p:spPr>
          <a:xfrm>
            <a:off x="4946616" y="652388"/>
            <a:ext cx="4018561"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5" name="Text Placeholder 12">
            <a:extLst>
              <a:ext uri="{FF2B5EF4-FFF2-40B4-BE49-F238E27FC236}">
                <a16:creationId xmlns:a16="http://schemas.microsoft.com/office/drawing/2014/main" id="{348178B6-3E64-0540-9D09-B76656572F32}"/>
              </a:ext>
            </a:extLst>
          </p:cNvPr>
          <p:cNvSpPr>
            <a:spLocks noGrp="1"/>
          </p:cNvSpPr>
          <p:nvPr>
            <p:ph type="body" sz="quarter" idx="25" hasCustomPrompt="1"/>
          </p:nvPr>
        </p:nvSpPr>
        <p:spPr>
          <a:xfrm>
            <a:off x="4946615" y="1102753"/>
            <a:ext cx="4018562" cy="3452855"/>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2C7F5A4F-0F61-7A60-F7F2-1BEB56377658}"/>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73281049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vice / Screens 6">
    <p:spTree>
      <p:nvGrpSpPr>
        <p:cNvPr id="1" name=""/>
        <p:cNvGrpSpPr/>
        <p:nvPr/>
      </p:nvGrpSpPr>
      <p:grpSpPr>
        <a:xfrm>
          <a:off x="0" y="0"/>
          <a:ext cx="0" cy="0"/>
          <a:chOff x="0" y="0"/>
          <a:chExt cx="0" cy="0"/>
        </a:xfrm>
      </p:grpSpPr>
      <p:sp>
        <p:nvSpPr>
          <p:cNvPr id="10" name="Segnaposto immagine 5">
            <a:extLst>
              <a:ext uri="{FF2B5EF4-FFF2-40B4-BE49-F238E27FC236}">
                <a16:creationId xmlns:a16="http://schemas.microsoft.com/office/drawing/2014/main" id="{1CE924C6-CC59-C64C-A12D-9D2F4743C2E8}"/>
              </a:ext>
            </a:extLst>
          </p:cNvPr>
          <p:cNvSpPr>
            <a:spLocks noGrp="1"/>
          </p:cNvSpPr>
          <p:nvPr>
            <p:ph type="pic" sz="quarter" idx="13" hasCustomPrompt="1"/>
          </p:nvPr>
        </p:nvSpPr>
        <p:spPr>
          <a:xfrm>
            <a:off x="4903873" y="1189316"/>
            <a:ext cx="3821436" cy="2156793"/>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3" name="Text Placeholder 31">
            <a:extLst>
              <a:ext uri="{FF2B5EF4-FFF2-40B4-BE49-F238E27FC236}">
                <a16:creationId xmlns:a16="http://schemas.microsoft.com/office/drawing/2014/main" id="{121485D2-24B7-F44F-9C65-7F3422820F79}"/>
              </a:ext>
            </a:extLst>
          </p:cNvPr>
          <p:cNvSpPr>
            <a:spLocks noGrp="1"/>
          </p:cNvSpPr>
          <p:nvPr>
            <p:ph type="body" sz="quarter" idx="12" hasCustomPrompt="1"/>
          </p:nvPr>
        </p:nvSpPr>
        <p:spPr>
          <a:xfrm>
            <a:off x="351878" y="161850"/>
            <a:ext cx="3762922"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4" name="Text Placeholder 35">
            <a:extLst>
              <a:ext uri="{FF2B5EF4-FFF2-40B4-BE49-F238E27FC236}">
                <a16:creationId xmlns:a16="http://schemas.microsoft.com/office/drawing/2014/main" id="{E0DD0427-591F-C644-8C46-8717D909AD22}"/>
              </a:ext>
            </a:extLst>
          </p:cNvPr>
          <p:cNvSpPr>
            <a:spLocks noGrp="1"/>
          </p:cNvSpPr>
          <p:nvPr>
            <p:ph type="body" sz="quarter" idx="28" hasCustomPrompt="1"/>
          </p:nvPr>
        </p:nvSpPr>
        <p:spPr>
          <a:xfrm>
            <a:off x="351878" y="652388"/>
            <a:ext cx="3762922"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9" name="Text Placeholder 12">
            <a:extLst>
              <a:ext uri="{FF2B5EF4-FFF2-40B4-BE49-F238E27FC236}">
                <a16:creationId xmlns:a16="http://schemas.microsoft.com/office/drawing/2014/main" id="{C174D4CE-6E95-E94D-BC9D-C25EA528D156}"/>
              </a:ext>
            </a:extLst>
          </p:cNvPr>
          <p:cNvSpPr>
            <a:spLocks noGrp="1"/>
          </p:cNvSpPr>
          <p:nvPr>
            <p:ph type="body" sz="quarter" idx="25" hasCustomPrompt="1"/>
          </p:nvPr>
        </p:nvSpPr>
        <p:spPr>
          <a:xfrm>
            <a:off x="351877" y="1216050"/>
            <a:ext cx="3762923" cy="3452855"/>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8FEC3AC1-D0F8-8B77-E48E-687614FB25C8}"/>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71007615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evice / Screens 7">
    <p:spTree>
      <p:nvGrpSpPr>
        <p:cNvPr id="1" name=""/>
        <p:cNvGrpSpPr/>
        <p:nvPr/>
      </p:nvGrpSpPr>
      <p:grpSpPr>
        <a:xfrm>
          <a:off x="0" y="0"/>
          <a:ext cx="0" cy="0"/>
          <a:chOff x="0" y="0"/>
          <a:chExt cx="0" cy="0"/>
        </a:xfrm>
      </p:grpSpPr>
      <p:sp>
        <p:nvSpPr>
          <p:cNvPr id="20" name="Segnaposto piè di pagina 3">
            <a:extLst>
              <a:ext uri="{FF2B5EF4-FFF2-40B4-BE49-F238E27FC236}">
                <a16:creationId xmlns:a16="http://schemas.microsoft.com/office/drawing/2014/main" id="{4CE8374E-A23B-A840-B4E4-5A0297D79309}"/>
              </a:ext>
            </a:extLst>
          </p:cNvPr>
          <p:cNvSpPr txBox="1">
            <a:spLocks/>
          </p:cNvSpPr>
          <p:nvPr/>
        </p:nvSpPr>
        <p:spPr>
          <a:xfrm>
            <a:off x="82932" y="4860573"/>
            <a:ext cx="3086100" cy="274637"/>
          </a:xfrm>
          <a:prstGeom prst="rect">
            <a:avLst/>
          </a:prstGeom>
        </p:spPr>
        <p:txBody>
          <a:bodyPr anchor="ctr"/>
          <a:lstStyle>
            <a:defPPr>
              <a:defRPr lang="en-US"/>
            </a:defPPr>
            <a:lvl1pPr marL="0" algn="l" defTabSz="456210" rtl="0" eaLnBrk="1" latinLnBrk="0" hangingPunct="1">
              <a:defRPr sz="1800" kern="1200">
                <a:solidFill>
                  <a:schemeClr val="tx1"/>
                </a:solidFill>
                <a:latin typeface="+mn-lt"/>
                <a:ea typeface="+mn-ea"/>
                <a:cs typeface="+mn-cs"/>
              </a:defRPr>
            </a:lvl1pPr>
            <a:lvl2pPr marL="456210" algn="l" defTabSz="456210" rtl="0" eaLnBrk="1" latinLnBrk="0" hangingPunct="1">
              <a:defRPr sz="1800" kern="1200">
                <a:solidFill>
                  <a:schemeClr val="tx1"/>
                </a:solidFill>
                <a:latin typeface="+mn-lt"/>
                <a:ea typeface="+mn-ea"/>
                <a:cs typeface="+mn-cs"/>
              </a:defRPr>
            </a:lvl2pPr>
            <a:lvl3pPr marL="912420" algn="l" defTabSz="456210" rtl="0" eaLnBrk="1" latinLnBrk="0" hangingPunct="1">
              <a:defRPr sz="1800" kern="1200">
                <a:solidFill>
                  <a:schemeClr val="tx1"/>
                </a:solidFill>
                <a:latin typeface="+mn-lt"/>
                <a:ea typeface="+mn-ea"/>
                <a:cs typeface="+mn-cs"/>
              </a:defRPr>
            </a:lvl3pPr>
            <a:lvl4pPr marL="1368631" algn="l" defTabSz="456210" rtl="0" eaLnBrk="1" latinLnBrk="0" hangingPunct="1">
              <a:defRPr sz="1800" kern="1200">
                <a:solidFill>
                  <a:schemeClr val="tx1"/>
                </a:solidFill>
                <a:latin typeface="+mn-lt"/>
                <a:ea typeface="+mn-ea"/>
                <a:cs typeface="+mn-cs"/>
              </a:defRPr>
            </a:lvl4pPr>
            <a:lvl5pPr marL="1824840" algn="l" defTabSz="456210" rtl="0" eaLnBrk="1" latinLnBrk="0" hangingPunct="1">
              <a:defRPr sz="1800" kern="1200">
                <a:solidFill>
                  <a:schemeClr val="tx1"/>
                </a:solidFill>
                <a:latin typeface="+mn-lt"/>
                <a:ea typeface="+mn-ea"/>
                <a:cs typeface="+mn-cs"/>
              </a:defRPr>
            </a:lvl5pPr>
            <a:lvl6pPr marL="2281051" algn="l" defTabSz="456210" rtl="0" eaLnBrk="1" latinLnBrk="0" hangingPunct="1">
              <a:defRPr sz="1800" kern="1200">
                <a:solidFill>
                  <a:schemeClr val="tx1"/>
                </a:solidFill>
                <a:latin typeface="+mn-lt"/>
                <a:ea typeface="+mn-ea"/>
                <a:cs typeface="+mn-cs"/>
              </a:defRPr>
            </a:lvl6pPr>
            <a:lvl7pPr marL="2737262" algn="l" defTabSz="456210" rtl="0" eaLnBrk="1" latinLnBrk="0" hangingPunct="1">
              <a:defRPr sz="1800" kern="1200">
                <a:solidFill>
                  <a:schemeClr val="tx1"/>
                </a:solidFill>
                <a:latin typeface="+mn-lt"/>
                <a:ea typeface="+mn-ea"/>
                <a:cs typeface="+mn-cs"/>
              </a:defRPr>
            </a:lvl7pPr>
            <a:lvl8pPr marL="3193473" algn="l" defTabSz="456210" rtl="0" eaLnBrk="1" latinLnBrk="0" hangingPunct="1">
              <a:defRPr sz="1800" kern="1200">
                <a:solidFill>
                  <a:schemeClr val="tx1"/>
                </a:solidFill>
                <a:latin typeface="+mn-lt"/>
                <a:ea typeface="+mn-ea"/>
                <a:cs typeface="+mn-cs"/>
              </a:defRPr>
            </a:lvl8pPr>
            <a:lvl9pPr marL="3649683" algn="l" defTabSz="456210" rtl="0" eaLnBrk="1" latinLnBrk="0" hangingPunct="1">
              <a:defRPr sz="1800" kern="1200">
                <a:solidFill>
                  <a:schemeClr val="tx1"/>
                </a:solidFill>
                <a:latin typeface="+mn-lt"/>
                <a:ea typeface="+mn-ea"/>
                <a:cs typeface="+mn-cs"/>
              </a:defRPr>
            </a:lvl9pPr>
          </a:lstStyle>
          <a:p>
            <a:pPr algn="l"/>
            <a:r>
              <a:rPr lang="en-US" sz="525" dirty="0">
                <a:solidFill>
                  <a:schemeClr val="bg1">
                    <a:lumMod val="65000"/>
                  </a:schemeClr>
                </a:solidFill>
              </a:rPr>
              <a:t>© 2024 </a:t>
            </a:r>
            <a:r>
              <a:rPr lang="en-US" sz="525" dirty="0" err="1">
                <a:solidFill>
                  <a:schemeClr val="bg1">
                    <a:lumMod val="65000"/>
                  </a:schemeClr>
                </a:solidFill>
              </a:rPr>
              <a:t>Beezy</a:t>
            </a:r>
            <a:r>
              <a:rPr lang="en-US" sz="525" dirty="0">
                <a:solidFill>
                  <a:schemeClr val="bg1">
                    <a:lumMod val="65000"/>
                  </a:schemeClr>
                </a:solidFill>
              </a:rPr>
              <a:t> Agency. All rights reserved. Confidential and proprietary</a:t>
            </a:r>
          </a:p>
        </p:txBody>
      </p:sp>
      <p:sp>
        <p:nvSpPr>
          <p:cNvPr id="23" name="Segnaposto immagine 7">
            <a:extLst>
              <a:ext uri="{FF2B5EF4-FFF2-40B4-BE49-F238E27FC236}">
                <a16:creationId xmlns:a16="http://schemas.microsoft.com/office/drawing/2014/main" id="{F7D2EA90-A691-FD4E-ACE8-0CF0A260E373}"/>
              </a:ext>
            </a:extLst>
          </p:cNvPr>
          <p:cNvSpPr>
            <a:spLocks noGrp="1"/>
          </p:cNvSpPr>
          <p:nvPr>
            <p:ph type="pic" sz="quarter" idx="14" hasCustomPrompt="1"/>
          </p:nvPr>
        </p:nvSpPr>
        <p:spPr>
          <a:xfrm>
            <a:off x="5051339" y="915872"/>
            <a:ext cx="2303799" cy="3248706"/>
          </a:xfrm>
          <a:prstGeom prst="rect">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24" name="Segnaposto immagine 9">
            <a:extLst>
              <a:ext uri="{FF2B5EF4-FFF2-40B4-BE49-F238E27FC236}">
                <a16:creationId xmlns:a16="http://schemas.microsoft.com/office/drawing/2014/main" id="{EDDC0121-99CF-9642-AB63-36DB114BD17F}"/>
              </a:ext>
            </a:extLst>
          </p:cNvPr>
          <p:cNvSpPr>
            <a:spLocks noGrp="1"/>
          </p:cNvSpPr>
          <p:nvPr>
            <p:ph type="pic" sz="quarter" idx="29" hasCustomPrompt="1"/>
          </p:nvPr>
        </p:nvSpPr>
        <p:spPr>
          <a:xfrm>
            <a:off x="7456425" y="1698185"/>
            <a:ext cx="1276367" cy="2735523"/>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2" name="Text Placeholder 31">
            <a:extLst>
              <a:ext uri="{FF2B5EF4-FFF2-40B4-BE49-F238E27FC236}">
                <a16:creationId xmlns:a16="http://schemas.microsoft.com/office/drawing/2014/main" id="{26F42027-0F88-364E-B0D5-51913C4E9725}"/>
              </a:ext>
            </a:extLst>
          </p:cNvPr>
          <p:cNvSpPr>
            <a:spLocks noGrp="1"/>
          </p:cNvSpPr>
          <p:nvPr>
            <p:ph type="body" sz="quarter" idx="12" hasCustomPrompt="1"/>
          </p:nvPr>
        </p:nvSpPr>
        <p:spPr>
          <a:xfrm>
            <a:off x="351878" y="161850"/>
            <a:ext cx="3762922"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3" name="Text Placeholder 35">
            <a:extLst>
              <a:ext uri="{FF2B5EF4-FFF2-40B4-BE49-F238E27FC236}">
                <a16:creationId xmlns:a16="http://schemas.microsoft.com/office/drawing/2014/main" id="{2F002890-706D-B842-A735-AED656FDD0F4}"/>
              </a:ext>
            </a:extLst>
          </p:cNvPr>
          <p:cNvSpPr>
            <a:spLocks noGrp="1"/>
          </p:cNvSpPr>
          <p:nvPr>
            <p:ph type="body" sz="quarter" idx="28" hasCustomPrompt="1"/>
          </p:nvPr>
        </p:nvSpPr>
        <p:spPr>
          <a:xfrm>
            <a:off x="351878" y="652388"/>
            <a:ext cx="3762922"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9" name="Text Placeholder 12">
            <a:extLst>
              <a:ext uri="{FF2B5EF4-FFF2-40B4-BE49-F238E27FC236}">
                <a16:creationId xmlns:a16="http://schemas.microsoft.com/office/drawing/2014/main" id="{66B1420A-CE23-EE48-AF7A-F409C15ADE47}"/>
              </a:ext>
            </a:extLst>
          </p:cNvPr>
          <p:cNvSpPr>
            <a:spLocks noGrp="1"/>
          </p:cNvSpPr>
          <p:nvPr>
            <p:ph type="body" sz="quarter" idx="25" hasCustomPrompt="1"/>
          </p:nvPr>
        </p:nvSpPr>
        <p:spPr>
          <a:xfrm>
            <a:off x="351877" y="1216050"/>
            <a:ext cx="3762923" cy="3452855"/>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936EE7C3-3E5F-B276-B99D-2A01C9A2978E}"/>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29642256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evice / Screens 8">
    <p:bg>
      <p:bgPr>
        <a:solidFill>
          <a:srgbClr val="1F626D"/>
        </a:solidFill>
        <a:effectLst/>
      </p:bgPr>
    </p:bg>
    <p:spTree>
      <p:nvGrpSpPr>
        <p:cNvPr id="1" name=""/>
        <p:cNvGrpSpPr/>
        <p:nvPr/>
      </p:nvGrpSpPr>
      <p:grpSpPr>
        <a:xfrm>
          <a:off x="0" y="0"/>
          <a:ext cx="0" cy="0"/>
          <a:chOff x="0" y="0"/>
          <a:chExt cx="0" cy="0"/>
        </a:xfrm>
      </p:grpSpPr>
      <p:sp>
        <p:nvSpPr>
          <p:cNvPr id="10" name="Segnaposto immagine 5">
            <a:extLst>
              <a:ext uri="{FF2B5EF4-FFF2-40B4-BE49-F238E27FC236}">
                <a16:creationId xmlns:a16="http://schemas.microsoft.com/office/drawing/2014/main" id="{A73E5883-1E2B-1A40-A9EB-4BF93E6AC330}"/>
              </a:ext>
            </a:extLst>
          </p:cNvPr>
          <p:cNvSpPr>
            <a:spLocks noGrp="1"/>
          </p:cNvSpPr>
          <p:nvPr>
            <p:ph type="pic" sz="quarter" idx="13" hasCustomPrompt="1"/>
          </p:nvPr>
        </p:nvSpPr>
        <p:spPr>
          <a:xfrm>
            <a:off x="-156336" y="792767"/>
            <a:ext cx="4732061" cy="3545893"/>
          </a:xfrm>
          <a:prstGeom prst="roundRect">
            <a:avLst>
              <a:gd name="adj" fmla="val 1929"/>
            </a:avLst>
          </a:prstGeom>
          <a:solidFill>
            <a:srgbClr val="228244"/>
          </a:solidFill>
        </p:spPr>
        <p:txBody>
          <a:bodyPr>
            <a:normAutofit/>
          </a:bodyPr>
          <a:lstStyle>
            <a:lvl1pPr marL="0" indent="0" algn="r">
              <a:buNone/>
              <a:defRPr sz="600">
                <a:solidFill>
                  <a:schemeClr val="bg1"/>
                </a:solidFill>
              </a:defRPr>
            </a:lvl1pPr>
          </a:lstStyle>
          <a:p>
            <a:r>
              <a:rPr lang="en-US" dirty="0"/>
              <a:t>Insert Image Here.</a:t>
            </a:r>
          </a:p>
        </p:txBody>
      </p:sp>
      <p:sp>
        <p:nvSpPr>
          <p:cNvPr id="16" name="Text Placeholder 31">
            <a:extLst>
              <a:ext uri="{FF2B5EF4-FFF2-40B4-BE49-F238E27FC236}">
                <a16:creationId xmlns:a16="http://schemas.microsoft.com/office/drawing/2014/main" id="{6509D514-9AE0-CA41-B5C4-D96602BD4A0E}"/>
              </a:ext>
            </a:extLst>
          </p:cNvPr>
          <p:cNvSpPr>
            <a:spLocks noGrp="1"/>
          </p:cNvSpPr>
          <p:nvPr>
            <p:ph type="body" sz="quarter" idx="12" hasCustomPrompt="1"/>
          </p:nvPr>
        </p:nvSpPr>
        <p:spPr>
          <a:xfrm>
            <a:off x="4946616" y="161850"/>
            <a:ext cx="4018561" cy="419100"/>
          </a:xfrm>
          <a:prstGeom prst="rect">
            <a:avLst/>
          </a:prstGeom>
        </p:spPr>
        <p:txBody>
          <a:bodyPr>
            <a:noAutofit/>
          </a:bodyPr>
          <a:lstStyle>
            <a:lvl1pPr marL="0" indent="0" algn="l">
              <a:lnSpc>
                <a:spcPct val="90000"/>
              </a:lnSpc>
              <a:buNone/>
              <a:defRPr sz="2800" b="0" spc="100" baseline="0">
                <a:solidFill>
                  <a:schemeClr val="bg1"/>
                </a:solidFill>
                <a:latin typeface="Webnar Bold"/>
                <a:cs typeface="Webnar Bold"/>
              </a:defRPr>
            </a:lvl1pPr>
          </a:lstStyle>
          <a:p>
            <a:pPr lvl="0"/>
            <a:r>
              <a:rPr lang="en-US" dirty="0"/>
              <a:t>Title Goes Here</a:t>
            </a:r>
          </a:p>
        </p:txBody>
      </p:sp>
      <p:sp>
        <p:nvSpPr>
          <p:cNvPr id="17" name="Text Placeholder 35">
            <a:extLst>
              <a:ext uri="{FF2B5EF4-FFF2-40B4-BE49-F238E27FC236}">
                <a16:creationId xmlns:a16="http://schemas.microsoft.com/office/drawing/2014/main" id="{3AD84960-003D-9941-847D-9F7D3A805928}"/>
              </a:ext>
            </a:extLst>
          </p:cNvPr>
          <p:cNvSpPr>
            <a:spLocks noGrp="1"/>
          </p:cNvSpPr>
          <p:nvPr>
            <p:ph type="body" sz="quarter" idx="14" hasCustomPrompt="1"/>
          </p:nvPr>
        </p:nvSpPr>
        <p:spPr>
          <a:xfrm>
            <a:off x="4946616" y="652388"/>
            <a:ext cx="4018561" cy="173037"/>
          </a:xfrm>
          <a:prstGeom prst="rect">
            <a:avLst/>
          </a:prstGeom>
        </p:spPr>
        <p:txBody>
          <a:bodyPr>
            <a:noAutofit/>
          </a:bodyPr>
          <a:lstStyle>
            <a:lvl1pPr marL="0" indent="0" algn="l">
              <a:lnSpc>
                <a:spcPct val="90000"/>
              </a:lnSpc>
              <a:buNone/>
              <a:defRPr sz="800" b="1" kern="400" spc="100" baseline="0">
                <a:solidFill>
                  <a:schemeClr val="bg1"/>
                </a:solidFill>
                <a:latin typeface="+mn-lt"/>
              </a:defRPr>
            </a:lvl1pPr>
          </a:lstStyle>
          <a:p>
            <a:pPr lvl="0"/>
            <a:r>
              <a:rPr lang="en-US" dirty="0"/>
              <a:t>SUBHEAD GOES HERE (DELETE IF NOT NEEDED)</a:t>
            </a:r>
          </a:p>
        </p:txBody>
      </p:sp>
      <p:sp>
        <p:nvSpPr>
          <p:cNvPr id="18" name="Text Placeholder 12">
            <a:extLst>
              <a:ext uri="{FF2B5EF4-FFF2-40B4-BE49-F238E27FC236}">
                <a16:creationId xmlns:a16="http://schemas.microsoft.com/office/drawing/2014/main" id="{7F1199CF-DE0B-D247-8956-144BC1355986}"/>
              </a:ext>
            </a:extLst>
          </p:cNvPr>
          <p:cNvSpPr>
            <a:spLocks noGrp="1"/>
          </p:cNvSpPr>
          <p:nvPr>
            <p:ph type="body" sz="quarter" idx="25" hasCustomPrompt="1"/>
          </p:nvPr>
        </p:nvSpPr>
        <p:spPr>
          <a:xfrm>
            <a:off x="4946615" y="1102753"/>
            <a:ext cx="4018562" cy="3452855"/>
          </a:xfrm>
          <a:prstGeom prst="rect">
            <a:avLst/>
          </a:prstGeom>
        </p:spPr>
        <p:txBody>
          <a:bodyPr>
            <a:noAutofit/>
          </a:bodyPr>
          <a:lstStyle>
            <a:lvl1pPr marL="171059" indent="-171059">
              <a:lnSpc>
                <a:spcPct val="120000"/>
              </a:lnSpc>
              <a:buClr>
                <a:schemeClr val="bg1"/>
              </a:buClr>
              <a:buSzPct val="130000"/>
              <a:buFont typeface="Wingdings" charset="2"/>
              <a:buChar char="§"/>
              <a:defRPr sz="1400" b="0" i="0" spc="0">
                <a:solidFill>
                  <a:schemeClr val="bg1"/>
                </a:solidFill>
                <a:latin typeface="+mn-lt"/>
                <a:cs typeface="Calibri Light"/>
              </a:defRPr>
            </a:lvl1pPr>
            <a:lvl2pPr marL="627236" indent="-171059">
              <a:lnSpc>
                <a:spcPct val="120000"/>
              </a:lnSpc>
              <a:buClr>
                <a:schemeClr val="bg1"/>
              </a:buClr>
              <a:buSzPct val="130000"/>
              <a:buFont typeface="Wingdings" charset="2"/>
              <a:buChar char="§"/>
              <a:defRPr sz="1200" b="0" i="0" spc="0">
                <a:solidFill>
                  <a:schemeClr val="bg1"/>
                </a:solidFill>
                <a:latin typeface="+mn-lt"/>
                <a:cs typeface="Calibri Light"/>
              </a:defRPr>
            </a:lvl2pPr>
            <a:lvl3pPr marL="1083789" indent="-171438">
              <a:lnSpc>
                <a:spcPct val="120000"/>
              </a:lnSpc>
              <a:buClr>
                <a:schemeClr val="bg1"/>
              </a:buClr>
              <a:buSzPct val="130000"/>
              <a:buFont typeface="Wingdings" charset="2"/>
              <a:buChar char="§"/>
              <a:defRPr sz="1050" b="0" i="0">
                <a:solidFill>
                  <a:schemeClr val="bg1"/>
                </a:solidFill>
                <a:latin typeface="+mn-lt"/>
                <a:cs typeface="Calibri Light"/>
              </a:defRPr>
            </a:lvl3pPr>
            <a:lvl4pPr marL="1539965" indent="-171438">
              <a:lnSpc>
                <a:spcPct val="120000"/>
              </a:lnSpc>
              <a:buClr>
                <a:schemeClr val="bg1"/>
              </a:buClr>
              <a:buSzPct val="130000"/>
              <a:buFont typeface="Wingdings" charset="2"/>
              <a:buChar char="§"/>
              <a:defRPr sz="800" b="0" i="0">
                <a:solidFill>
                  <a:schemeClr val="bg1"/>
                </a:solidFill>
                <a:latin typeface="+mn-lt"/>
                <a:cs typeface="Calibri Light"/>
              </a:defRPr>
            </a:lvl4pPr>
            <a:lvl5pPr marL="1996140" indent="-171438">
              <a:lnSpc>
                <a:spcPct val="120000"/>
              </a:lnSpc>
              <a:buClr>
                <a:schemeClr val="bg1"/>
              </a:buClr>
              <a:buSzPct val="130000"/>
              <a:buFont typeface="Wingdings" charset="2"/>
              <a:buChar char="§"/>
              <a:defRPr sz="700" b="0" i="0">
                <a:solidFill>
                  <a:schemeClr val="bg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E7038B18-57E3-D4A6-D63A-49B380F5139D}"/>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205941589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Device / Screens 9">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A6B9C3FF-9592-9A4A-A690-A05FD4C0BE5E}"/>
              </a:ext>
            </a:extLst>
          </p:cNvPr>
          <p:cNvSpPr>
            <a:spLocks noGrp="1"/>
          </p:cNvSpPr>
          <p:nvPr>
            <p:ph type="body" sz="quarter" idx="24" hasCustomPrompt="1"/>
          </p:nvPr>
        </p:nvSpPr>
        <p:spPr>
          <a:xfrm>
            <a:off x="7002494" y="3051508"/>
            <a:ext cx="1789165" cy="242292"/>
          </a:xfrm>
          <a:prstGeom prst="rect">
            <a:avLst/>
          </a:prstGeom>
        </p:spPr>
        <p:txBody>
          <a:bodyPr>
            <a:noAutofit/>
          </a:bodyPr>
          <a:lstStyle>
            <a:lvl1pPr marL="0" indent="0" algn="l">
              <a:lnSpc>
                <a:spcPct val="100000"/>
              </a:lnSpc>
              <a:buNone/>
              <a:defRPr sz="1400" b="0" baseline="0">
                <a:solidFill>
                  <a:srgbClr val="228244"/>
                </a:solidFill>
                <a:latin typeface="+mj-lt"/>
                <a:cs typeface="Webnar Bold"/>
              </a:defRPr>
            </a:lvl1pPr>
          </a:lstStyle>
          <a:p>
            <a:pPr lvl="0"/>
            <a:r>
              <a:rPr lang="en-US" dirty="0"/>
              <a:t>Element D</a:t>
            </a:r>
          </a:p>
        </p:txBody>
      </p:sp>
      <p:sp>
        <p:nvSpPr>
          <p:cNvPr id="15" name="Text Placeholder 2">
            <a:extLst>
              <a:ext uri="{FF2B5EF4-FFF2-40B4-BE49-F238E27FC236}">
                <a16:creationId xmlns:a16="http://schemas.microsoft.com/office/drawing/2014/main" id="{326381C4-7637-4C48-8D86-75E49AF6865D}"/>
              </a:ext>
            </a:extLst>
          </p:cNvPr>
          <p:cNvSpPr>
            <a:spLocks noGrp="1"/>
          </p:cNvSpPr>
          <p:nvPr>
            <p:ph type="body" sz="quarter" idx="26" hasCustomPrompt="1"/>
          </p:nvPr>
        </p:nvSpPr>
        <p:spPr>
          <a:xfrm>
            <a:off x="7002494" y="1543576"/>
            <a:ext cx="1789165" cy="242292"/>
          </a:xfrm>
          <a:prstGeom prst="rect">
            <a:avLst/>
          </a:prstGeom>
        </p:spPr>
        <p:txBody>
          <a:bodyPr>
            <a:noAutofit/>
          </a:bodyPr>
          <a:lstStyle>
            <a:lvl1pPr marL="0" indent="0" algn="l">
              <a:lnSpc>
                <a:spcPct val="100000"/>
              </a:lnSpc>
              <a:buNone/>
              <a:defRPr sz="1400" b="0" baseline="0">
                <a:solidFill>
                  <a:srgbClr val="228244"/>
                </a:solidFill>
                <a:latin typeface="+mj-lt"/>
                <a:cs typeface="Webnar Bold"/>
              </a:defRPr>
            </a:lvl1pPr>
          </a:lstStyle>
          <a:p>
            <a:pPr lvl="0"/>
            <a:r>
              <a:rPr lang="en-US" dirty="0"/>
              <a:t>Element C</a:t>
            </a:r>
          </a:p>
        </p:txBody>
      </p:sp>
      <p:sp>
        <p:nvSpPr>
          <p:cNvPr id="16" name="Text Placeholder 2">
            <a:extLst>
              <a:ext uri="{FF2B5EF4-FFF2-40B4-BE49-F238E27FC236}">
                <a16:creationId xmlns:a16="http://schemas.microsoft.com/office/drawing/2014/main" id="{C0F5FDB7-F9C5-504E-8315-953877AD80D1}"/>
              </a:ext>
            </a:extLst>
          </p:cNvPr>
          <p:cNvSpPr>
            <a:spLocks noGrp="1"/>
          </p:cNvSpPr>
          <p:nvPr>
            <p:ph type="body" sz="quarter" idx="22" hasCustomPrompt="1"/>
          </p:nvPr>
        </p:nvSpPr>
        <p:spPr>
          <a:xfrm>
            <a:off x="342169" y="3051508"/>
            <a:ext cx="1789165" cy="242292"/>
          </a:xfrm>
          <a:prstGeom prst="rect">
            <a:avLst/>
          </a:prstGeom>
        </p:spPr>
        <p:txBody>
          <a:bodyPr>
            <a:noAutofit/>
          </a:bodyPr>
          <a:lstStyle>
            <a:lvl1pPr marL="0" indent="0" algn="r">
              <a:lnSpc>
                <a:spcPct val="100000"/>
              </a:lnSpc>
              <a:buNone/>
              <a:defRPr sz="1400" b="0" baseline="0">
                <a:solidFill>
                  <a:srgbClr val="228244"/>
                </a:solidFill>
                <a:latin typeface="+mj-lt"/>
                <a:cs typeface="Webnar Bold"/>
              </a:defRPr>
            </a:lvl1pPr>
          </a:lstStyle>
          <a:p>
            <a:pPr lvl="0"/>
            <a:r>
              <a:rPr lang="en-US" dirty="0"/>
              <a:t>Element B</a:t>
            </a:r>
          </a:p>
        </p:txBody>
      </p:sp>
      <p:sp>
        <p:nvSpPr>
          <p:cNvPr id="17" name="Text Placeholder 2">
            <a:extLst>
              <a:ext uri="{FF2B5EF4-FFF2-40B4-BE49-F238E27FC236}">
                <a16:creationId xmlns:a16="http://schemas.microsoft.com/office/drawing/2014/main" id="{317039C9-A073-F946-B4BE-B3C3DB93F6D9}"/>
              </a:ext>
            </a:extLst>
          </p:cNvPr>
          <p:cNvSpPr>
            <a:spLocks noGrp="1"/>
          </p:cNvSpPr>
          <p:nvPr>
            <p:ph type="body" sz="quarter" idx="20" hasCustomPrompt="1"/>
          </p:nvPr>
        </p:nvSpPr>
        <p:spPr>
          <a:xfrm>
            <a:off x="342169" y="1543576"/>
            <a:ext cx="1789165" cy="242292"/>
          </a:xfrm>
          <a:prstGeom prst="rect">
            <a:avLst/>
          </a:prstGeom>
        </p:spPr>
        <p:txBody>
          <a:bodyPr>
            <a:noAutofit/>
          </a:bodyPr>
          <a:lstStyle>
            <a:lvl1pPr marL="0" indent="0" algn="r">
              <a:lnSpc>
                <a:spcPct val="100000"/>
              </a:lnSpc>
              <a:buNone/>
              <a:defRPr sz="1400" b="0" baseline="0">
                <a:solidFill>
                  <a:srgbClr val="228244"/>
                </a:solidFill>
                <a:latin typeface="+mj-lt"/>
                <a:cs typeface="Webnar Bold"/>
              </a:defRPr>
            </a:lvl1pPr>
          </a:lstStyle>
          <a:p>
            <a:pPr lvl="0"/>
            <a:r>
              <a:rPr lang="en-US" dirty="0"/>
              <a:t>Element A</a:t>
            </a:r>
          </a:p>
        </p:txBody>
      </p:sp>
      <p:sp>
        <p:nvSpPr>
          <p:cNvPr id="18" name="Text Placeholder 32">
            <a:extLst>
              <a:ext uri="{FF2B5EF4-FFF2-40B4-BE49-F238E27FC236}">
                <a16:creationId xmlns:a16="http://schemas.microsoft.com/office/drawing/2014/main" id="{756B1327-1351-6A48-90AE-D72D992665A1}"/>
              </a:ext>
            </a:extLst>
          </p:cNvPr>
          <p:cNvSpPr>
            <a:spLocks noGrp="1"/>
          </p:cNvSpPr>
          <p:nvPr>
            <p:ph type="body" sz="quarter" idx="27" hasCustomPrompt="1"/>
          </p:nvPr>
        </p:nvSpPr>
        <p:spPr>
          <a:xfrm>
            <a:off x="7001903" y="1854203"/>
            <a:ext cx="1789113" cy="701675"/>
          </a:xfrm>
          <a:prstGeom prst="rect">
            <a:avLst/>
          </a:prstGeom>
        </p:spPr>
        <p:txBody>
          <a:bodyPr>
            <a:noAutofit/>
          </a:bodyPr>
          <a:lstStyle>
            <a:lvl1pPr marL="0" indent="0">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0" name="Text Placeholder 32">
            <a:extLst>
              <a:ext uri="{FF2B5EF4-FFF2-40B4-BE49-F238E27FC236}">
                <a16:creationId xmlns:a16="http://schemas.microsoft.com/office/drawing/2014/main" id="{C694B740-CE5A-9241-BEEE-1D90BA8B949D}"/>
              </a:ext>
            </a:extLst>
          </p:cNvPr>
          <p:cNvSpPr>
            <a:spLocks noGrp="1"/>
          </p:cNvSpPr>
          <p:nvPr>
            <p:ph type="body" sz="quarter" idx="28" hasCustomPrompt="1"/>
          </p:nvPr>
        </p:nvSpPr>
        <p:spPr>
          <a:xfrm>
            <a:off x="7001903" y="3362242"/>
            <a:ext cx="1789113" cy="701675"/>
          </a:xfrm>
          <a:prstGeom prst="rect">
            <a:avLst/>
          </a:prstGeom>
        </p:spPr>
        <p:txBody>
          <a:bodyPr>
            <a:noAutofit/>
          </a:bodyPr>
          <a:lstStyle>
            <a:lvl1pPr marL="0" indent="0">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1" name="Text Placeholder 32">
            <a:extLst>
              <a:ext uri="{FF2B5EF4-FFF2-40B4-BE49-F238E27FC236}">
                <a16:creationId xmlns:a16="http://schemas.microsoft.com/office/drawing/2014/main" id="{765C078A-8FBC-2047-A1CA-8B8ABC532999}"/>
              </a:ext>
            </a:extLst>
          </p:cNvPr>
          <p:cNvSpPr>
            <a:spLocks noGrp="1"/>
          </p:cNvSpPr>
          <p:nvPr>
            <p:ph type="body" sz="quarter" idx="29" hasCustomPrompt="1"/>
          </p:nvPr>
        </p:nvSpPr>
        <p:spPr>
          <a:xfrm>
            <a:off x="342218" y="1854203"/>
            <a:ext cx="1789113" cy="701675"/>
          </a:xfrm>
          <a:prstGeom prst="rect">
            <a:avLst/>
          </a:prstGeom>
        </p:spPr>
        <p:txBody>
          <a:bodyPr>
            <a:noAutofit/>
          </a:bodyPr>
          <a:lstStyle>
            <a:lvl1pPr marL="0" indent="0" algn="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2" name="Text Placeholder 32">
            <a:extLst>
              <a:ext uri="{FF2B5EF4-FFF2-40B4-BE49-F238E27FC236}">
                <a16:creationId xmlns:a16="http://schemas.microsoft.com/office/drawing/2014/main" id="{E3F94FFC-927A-B540-9D60-2E91A52AD856}"/>
              </a:ext>
            </a:extLst>
          </p:cNvPr>
          <p:cNvSpPr>
            <a:spLocks noGrp="1"/>
          </p:cNvSpPr>
          <p:nvPr>
            <p:ph type="body" sz="quarter" idx="30" hasCustomPrompt="1"/>
          </p:nvPr>
        </p:nvSpPr>
        <p:spPr>
          <a:xfrm>
            <a:off x="342218" y="3362242"/>
            <a:ext cx="1789113" cy="701675"/>
          </a:xfrm>
          <a:prstGeom prst="rect">
            <a:avLst/>
          </a:prstGeom>
        </p:spPr>
        <p:txBody>
          <a:bodyPr>
            <a:noAutofit/>
          </a:bodyPr>
          <a:lstStyle>
            <a:lvl1pPr marL="0" indent="0" algn="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3" name="Text Placeholder 35">
            <a:extLst>
              <a:ext uri="{FF2B5EF4-FFF2-40B4-BE49-F238E27FC236}">
                <a16:creationId xmlns:a16="http://schemas.microsoft.com/office/drawing/2014/main" id="{47192C62-2EEC-7F49-9139-BE7EF01EE531}"/>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4" name="Text Placeholder 31">
            <a:extLst>
              <a:ext uri="{FF2B5EF4-FFF2-40B4-BE49-F238E27FC236}">
                <a16:creationId xmlns:a16="http://schemas.microsoft.com/office/drawing/2014/main" id="{9820F1F6-98B6-6E49-A16C-3FA7C728FA7F}"/>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19" name="Segnaposto immagine 5">
            <a:extLst>
              <a:ext uri="{FF2B5EF4-FFF2-40B4-BE49-F238E27FC236}">
                <a16:creationId xmlns:a16="http://schemas.microsoft.com/office/drawing/2014/main" id="{E9055155-DC36-5845-AD5E-20214AD9834F}"/>
              </a:ext>
            </a:extLst>
          </p:cNvPr>
          <p:cNvSpPr>
            <a:spLocks noGrp="1"/>
          </p:cNvSpPr>
          <p:nvPr>
            <p:ph type="pic" sz="quarter" idx="13" hasCustomPrompt="1"/>
          </p:nvPr>
        </p:nvSpPr>
        <p:spPr>
          <a:xfrm>
            <a:off x="2501921" y="1341135"/>
            <a:ext cx="4074060" cy="2299372"/>
          </a:xfrm>
          <a:prstGeom prst="rect">
            <a:avLst/>
          </a:prstGeom>
          <a:solidFill>
            <a:srgbClr val="228244"/>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D315A2E9-4FD3-5650-A309-509F75E52898}"/>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155427818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Device / Screens 10">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A6B9C3FF-9592-9A4A-A690-A05FD4C0BE5E}"/>
              </a:ext>
            </a:extLst>
          </p:cNvPr>
          <p:cNvSpPr>
            <a:spLocks noGrp="1"/>
          </p:cNvSpPr>
          <p:nvPr>
            <p:ph type="body" sz="quarter" idx="24" hasCustomPrompt="1"/>
          </p:nvPr>
        </p:nvSpPr>
        <p:spPr>
          <a:xfrm>
            <a:off x="7002494" y="3051508"/>
            <a:ext cx="1789165" cy="242292"/>
          </a:xfrm>
          <a:prstGeom prst="rect">
            <a:avLst/>
          </a:prstGeom>
        </p:spPr>
        <p:txBody>
          <a:bodyPr>
            <a:noAutofit/>
          </a:bodyPr>
          <a:lstStyle>
            <a:lvl1pPr marL="0" indent="0" algn="l">
              <a:lnSpc>
                <a:spcPct val="100000"/>
              </a:lnSpc>
              <a:buNone/>
              <a:defRPr sz="1400" b="0" baseline="0">
                <a:solidFill>
                  <a:srgbClr val="228244"/>
                </a:solidFill>
                <a:latin typeface="+mj-lt"/>
                <a:cs typeface="Webnar Bold"/>
              </a:defRPr>
            </a:lvl1pPr>
          </a:lstStyle>
          <a:p>
            <a:pPr lvl="0"/>
            <a:r>
              <a:rPr lang="en-US" dirty="0"/>
              <a:t>Element D</a:t>
            </a:r>
          </a:p>
        </p:txBody>
      </p:sp>
      <p:sp>
        <p:nvSpPr>
          <p:cNvPr id="15" name="Text Placeholder 2">
            <a:extLst>
              <a:ext uri="{FF2B5EF4-FFF2-40B4-BE49-F238E27FC236}">
                <a16:creationId xmlns:a16="http://schemas.microsoft.com/office/drawing/2014/main" id="{326381C4-7637-4C48-8D86-75E49AF6865D}"/>
              </a:ext>
            </a:extLst>
          </p:cNvPr>
          <p:cNvSpPr>
            <a:spLocks noGrp="1"/>
          </p:cNvSpPr>
          <p:nvPr>
            <p:ph type="body" sz="quarter" idx="26" hasCustomPrompt="1"/>
          </p:nvPr>
        </p:nvSpPr>
        <p:spPr>
          <a:xfrm>
            <a:off x="7002494" y="1543576"/>
            <a:ext cx="1789165" cy="242292"/>
          </a:xfrm>
          <a:prstGeom prst="rect">
            <a:avLst/>
          </a:prstGeom>
        </p:spPr>
        <p:txBody>
          <a:bodyPr>
            <a:noAutofit/>
          </a:bodyPr>
          <a:lstStyle>
            <a:lvl1pPr marL="0" indent="0" algn="l">
              <a:lnSpc>
                <a:spcPct val="100000"/>
              </a:lnSpc>
              <a:buNone/>
              <a:defRPr sz="1400" b="0" baseline="0">
                <a:solidFill>
                  <a:srgbClr val="228244"/>
                </a:solidFill>
                <a:latin typeface="+mj-lt"/>
                <a:cs typeface="Webnar Bold"/>
              </a:defRPr>
            </a:lvl1pPr>
          </a:lstStyle>
          <a:p>
            <a:pPr lvl="0"/>
            <a:r>
              <a:rPr lang="en-US" dirty="0"/>
              <a:t>Element C</a:t>
            </a:r>
          </a:p>
        </p:txBody>
      </p:sp>
      <p:sp>
        <p:nvSpPr>
          <p:cNvPr id="16" name="Text Placeholder 2">
            <a:extLst>
              <a:ext uri="{FF2B5EF4-FFF2-40B4-BE49-F238E27FC236}">
                <a16:creationId xmlns:a16="http://schemas.microsoft.com/office/drawing/2014/main" id="{C0F5FDB7-F9C5-504E-8315-953877AD80D1}"/>
              </a:ext>
            </a:extLst>
          </p:cNvPr>
          <p:cNvSpPr>
            <a:spLocks noGrp="1"/>
          </p:cNvSpPr>
          <p:nvPr>
            <p:ph type="body" sz="quarter" idx="22" hasCustomPrompt="1"/>
          </p:nvPr>
        </p:nvSpPr>
        <p:spPr>
          <a:xfrm>
            <a:off x="342169" y="3051508"/>
            <a:ext cx="1789165" cy="242292"/>
          </a:xfrm>
          <a:prstGeom prst="rect">
            <a:avLst/>
          </a:prstGeom>
        </p:spPr>
        <p:txBody>
          <a:bodyPr>
            <a:noAutofit/>
          </a:bodyPr>
          <a:lstStyle>
            <a:lvl1pPr marL="0" indent="0" algn="r">
              <a:lnSpc>
                <a:spcPct val="100000"/>
              </a:lnSpc>
              <a:buNone/>
              <a:defRPr sz="1400" b="0" baseline="0">
                <a:solidFill>
                  <a:srgbClr val="228244"/>
                </a:solidFill>
                <a:latin typeface="+mj-lt"/>
                <a:cs typeface="Webnar Bold"/>
              </a:defRPr>
            </a:lvl1pPr>
          </a:lstStyle>
          <a:p>
            <a:pPr lvl="0"/>
            <a:r>
              <a:rPr lang="en-US" dirty="0"/>
              <a:t>Element B</a:t>
            </a:r>
          </a:p>
        </p:txBody>
      </p:sp>
      <p:sp>
        <p:nvSpPr>
          <p:cNvPr id="17" name="Text Placeholder 2">
            <a:extLst>
              <a:ext uri="{FF2B5EF4-FFF2-40B4-BE49-F238E27FC236}">
                <a16:creationId xmlns:a16="http://schemas.microsoft.com/office/drawing/2014/main" id="{317039C9-A073-F946-B4BE-B3C3DB93F6D9}"/>
              </a:ext>
            </a:extLst>
          </p:cNvPr>
          <p:cNvSpPr>
            <a:spLocks noGrp="1"/>
          </p:cNvSpPr>
          <p:nvPr>
            <p:ph type="body" sz="quarter" idx="20" hasCustomPrompt="1"/>
          </p:nvPr>
        </p:nvSpPr>
        <p:spPr>
          <a:xfrm>
            <a:off x="342169" y="1543576"/>
            <a:ext cx="1789165" cy="242292"/>
          </a:xfrm>
          <a:prstGeom prst="rect">
            <a:avLst/>
          </a:prstGeom>
        </p:spPr>
        <p:txBody>
          <a:bodyPr>
            <a:noAutofit/>
          </a:bodyPr>
          <a:lstStyle>
            <a:lvl1pPr marL="0" indent="0" algn="r">
              <a:lnSpc>
                <a:spcPct val="100000"/>
              </a:lnSpc>
              <a:buNone/>
              <a:defRPr sz="1400" b="0" baseline="0">
                <a:solidFill>
                  <a:srgbClr val="228244"/>
                </a:solidFill>
                <a:latin typeface="+mj-lt"/>
                <a:cs typeface="Webnar Bold"/>
              </a:defRPr>
            </a:lvl1pPr>
          </a:lstStyle>
          <a:p>
            <a:pPr lvl="0"/>
            <a:r>
              <a:rPr lang="en-US" dirty="0"/>
              <a:t>Element A</a:t>
            </a:r>
          </a:p>
        </p:txBody>
      </p:sp>
      <p:sp>
        <p:nvSpPr>
          <p:cNvPr id="18" name="Text Placeholder 32">
            <a:extLst>
              <a:ext uri="{FF2B5EF4-FFF2-40B4-BE49-F238E27FC236}">
                <a16:creationId xmlns:a16="http://schemas.microsoft.com/office/drawing/2014/main" id="{756B1327-1351-6A48-90AE-D72D992665A1}"/>
              </a:ext>
            </a:extLst>
          </p:cNvPr>
          <p:cNvSpPr>
            <a:spLocks noGrp="1"/>
          </p:cNvSpPr>
          <p:nvPr>
            <p:ph type="body" sz="quarter" idx="27" hasCustomPrompt="1"/>
          </p:nvPr>
        </p:nvSpPr>
        <p:spPr>
          <a:xfrm>
            <a:off x="7001903" y="1854203"/>
            <a:ext cx="1789113" cy="701675"/>
          </a:xfrm>
          <a:prstGeom prst="rect">
            <a:avLst/>
          </a:prstGeom>
        </p:spPr>
        <p:txBody>
          <a:bodyPr>
            <a:noAutofit/>
          </a:bodyPr>
          <a:lstStyle>
            <a:lvl1pPr marL="0" indent="0">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0" name="Text Placeholder 32">
            <a:extLst>
              <a:ext uri="{FF2B5EF4-FFF2-40B4-BE49-F238E27FC236}">
                <a16:creationId xmlns:a16="http://schemas.microsoft.com/office/drawing/2014/main" id="{C694B740-CE5A-9241-BEEE-1D90BA8B949D}"/>
              </a:ext>
            </a:extLst>
          </p:cNvPr>
          <p:cNvSpPr>
            <a:spLocks noGrp="1"/>
          </p:cNvSpPr>
          <p:nvPr>
            <p:ph type="body" sz="quarter" idx="28" hasCustomPrompt="1"/>
          </p:nvPr>
        </p:nvSpPr>
        <p:spPr>
          <a:xfrm>
            <a:off x="7001903" y="3362242"/>
            <a:ext cx="1789113" cy="701675"/>
          </a:xfrm>
          <a:prstGeom prst="rect">
            <a:avLst/>
          </a:prstGeom>
        </p:spPr>
        <p:txBody>
          <a:bodyPr>
            <a:noAutofit/>
          </a:bodyPr>
          <a:lstStyle>
            <a:lvl1pPr marL="0" indent="0">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1" name="Text Placeholder 32">
            <a:extLst>
              <a:ext uri="{FF2B5EF4-FFF2-40B4-BE49-F238E27FC236}">
                <a16:creationId xmlns:a16="http://schemas.microsoft.com/office/drawing/2014/main" id="{765C078A-8FBC-2047-A1CA-8B8ABC532999}"/>
              </a:ext>
            </a:extLst>
          </p:cNvPr>
          <p:cNvSpPr>
            <a:spLocks noGrp="1"/>
          </p:cNvSpPr>
          <p:nvPr>
            <p:ph type="body" sz="quarter" idx="29" hasCustomPrompt="1"/>
          </p:nvPr>
        </p:nvSpPr>
        <p:spPr>
          <a:xfrm>
            <a:off x="342218" y="1854203"/>
            <a:ext cx="1789113" cy="701675"/>
          </a:xfrm>
          <a:prstGeom prst="rect">
            <a:avLst/>
          </a:prstGeom>
        </p:spPr>
        <p:txBody>
          <a:bodyPr>
            <a:noAutofit/>
          </a:bodyPr>
          <a:lstStyle>
            <a:lvl1pPr marL="0" indent="0" algn="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2" name="Text Placeholder 32">
            <a:extLst>
              <a:ext uri="{FF2B5EF4-FFF2-40B4-BE49-F238E27FC236}">
                <a16:creationId xmlns:a16="http://schemas.microsoft.com/office/drawing/2014/main" id="{E3F94FFC-927A-B540-9D60-2E91A52AD856}"/>
              </a:ext>
            </a:extLst>
          </p:cNvPr>
          <p:cNvSpPr>
            <a:spLocks noGrp="1"/>
          </p:cNvSpPr>
          <p:nvPr>
            <p:ph type="body" sz="quarter" idx="30" hasCustomPrompt="1"/>
          </p:nvPr>
        </p:nvSpPr>
        <p:spPr>
          <a:xfrm>
            <a:off x="342218" y="3362242"/>
            <a:ext cx="1789113" cy="701675"/>
          </a:xfrm>
          <a:prstGeom prst="rect">
            <a:avLst/>
          </a:prstGeom>
        </p:spPr>
        <p:txBody>
          <a:bodyPr>
            <a:noAutofit/>
          </a:bodyPr>
          <a:lstStyle>
            <a:lvl1pPr marL="0" indent="0" algn="r">
              <a:lnSpc>
                <a:spcPct val="110000"/>
              </a:lnSpc>
              <a:buNone/>
              <a:defRPr sz="1050" baseline="0">
                <a:solidFill>
                  <a:schemeClr val="tx1"/>
                </a:solidFill>
                <a:latin typeface="+mn-lt"/>
                <a:cs typeface="Calibri Light"/>
              </a:defRPr>
            </a:lvl1pPr>
          </a:lstStyle>
          <a:p>
            <a:pPr lvl="0"/>
            <a:r>
              <a:rPr lang="en-US" dirty="0"/>
              <a:t>This is where we have supporting copy – please try and keep it short.</a:t>
            </a:r>
          </a:p>
        </p:txBody>
      </p:sp>
      <p:sp>
        <p:nvSpPr>
          <p:cNvPr id="23" name="Text Placeholder 35">
            <a:extLst>
              <a:ext uri="{FF2B5EF4-FFF2-40B4-BE49-F238E27FC236}">
                <a16:creationId xmlns:a16="http://schemas.microsoft.com/office/drawing/2014/main" id="{47192C62-2EEC-7F49-9139-BE7EF01EE531}"/>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4" name="Text Placeholder 31">
            <a:extLst>
              <a:ext uri="{FF2B5EF4-FFF2-40B4-BE49-F238E27FC236}">
                <a16:creationId xmlns:a16="http://schemas.microsoft.com/office/drawing/2014/main" id="{9820F1F6-98B6-6E49-A16C-3FA7C728FA7F}"/>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19" name="Segnaposto immagine 5">
            <a:extLst>
              <a:ext uri="{FF2B5EF4-FFF2-40B4-BE49-F238E27FC236}">
                <a16:creationId xmlns:a16="http://schemas.microsoft.com/office/drawing/2014/main" id="{1FA19C4C-1A21-144C-98B6-9677B2ED5769}"/>
              </a:ext>
            </a:extLst>
          </p:cNvPr>
          <p:cNvSpPr>
            <a:spLocks noGrp="1"/>
          </p:cNvSpPr>
          <p:nvPr>
            <p:ph type="pic" sz="quarter" idx="13" hasCustomPrompt="1"/>
          </p:nvPr>
        </p:nvSpPr>
        <p:spPr>
          <a:xfrm>
            <a:off x="2552559" y="1336223"/>
            <a:ext cx="4021636" cy="3013548"/>
          </a:xfrm>
          <a:prstGeom prst="roundRect">
            <a:avLst>
              <a:gd name="adj" fmla="val 1929"/>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500EBE7E-CFA1-54C1-E8CC-8FA02E0F3B4A}"/>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10320301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Device / Screens 11">
    <p:bg>
      <p:bgPr>
        <a:solidFill>
          <a:srgbClr val="1F626D"/>
        </a:solidFill>
        <a:effectLst/>
      </p:bgPr>
    </p:bg>
    <p:spTree>
      <p:nvGrpSpPr>
        <p:cNvPr id="1" name=""/>
        <p:cNvGrpSpPr/>
        <p:nvPr/>
      </p:nvGrpSpPr>
      <p:grpSpPr>
        <a:xfrm>
          <a:off x="0" y="0"/>
          <a:ext cx="0" cy="0"/>
          <a:chOff x="0" y="0"/>
          <a:chExt cx="0" cy="0"/>
        </a:xfrm>
      </p:grpSpPr>
      <p:sp>
        <p:nvSpPr>
          <p:cNvPr id="7" name="Text Placeholder 31"/>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chemeClr val="bg1"/>
                </a:solidFill>
                <a:latin typeface="+mj-lt"/>
                <a:cs typeface="Webnar Bold"/>
              </a:defRPr>
            </a:lvl1pPr>
          </a:lstStyle>
          <a:p>
            <a:pPr lvl="0"/>
            <a:r>
              <a:rPr lang="en-US" dirty="0"/>
              <a:t>Title Goes Here</a:t>
            </a:r>
          </a:p>
        </p:txBody>
      </p:sp>
      <p:sp>
        <p:nvSpPr>
          <p:cNvPr id="9" name="Text Placeholder 35"/>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FFFFFF"/>
                </a:solidFill>
                <a:latin typeface="+mn-lt"/>
              </a:defRPr>
            </a:lvl1pPr>
          </a:lstStyle>
          <a:p>
            <a:pPr lvl="0"/>
            <a:r>
              <a:rPr lang="en-US" dirty="0"/>
              <a:t>SUBHEAD GOES HERE (DELETE IF NOT NEEDED)</a:t>
            </a:r>
          </a:p>
        </p:txBody>
      </p:sp>
      <p:sp>
        <p:nvSpPr>
          <p:cNvPr id="20" name="Segnaposto immagine 9">
            <a:extLst>
              <a:ext uri="{FF2B5EF4-FFF2-40B4-BE49-F238E27FC236}">
                <a16:creationId xmlns:a16="http://schemas.microsoft.com/office/drawing/2014/main" id="{7D8B9FD0-0623-F84B-B0B4-EB0EF18AB0BB}"/>
              </a:ext>
            </a:extLst>
          </p:cNvPr>
          <p:cNvSpPr>
            <a:spLocks noGrp="1"/>
          </p:cNvSpPr>
          <p:nvPr>
            <p:ph type="pic" sz="quarter" idx="15" hasCustomPrompt="1"/>
          </p:nvPr>
        </p:nvSpPr>
        <p:spPr>
          <a:xfrm>
            <a:off x="3753682" y="1085237"/>
            <a:ext cx="1647463" cy="3530859"/>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21" name="Segnaposto immagine 9">
            <a:extLst>
              <a:ext uri="{FF2B5EF4-FFF2-40B4-BE49-F238E27FC236}">
                <a16:creationId xmlns:a16="http://schemas.microsoft.com/office/drawing/2014/main" id="{A1810D04-7CA1-F344-9FDB-06FF156DFB57}"/>
              </a:ext>
            </a:extLst>
          </p:cNvPr>
          <p:cNvSpPr>
            <a:spLocks noGrp="1"/>
          </p:cNvSpPr>
          <p:nvPr>
            <p:ph type="pic" sz="quarter" idx="28" hasCustomPrompt="1"/>
          </p:nvPr>
        </p:nvSpPr>
        <p:spPr>
          <a:xfrm>
            <a:off x="1443335" y="1085237"/>
            <a:ext cx="1647463" cy="3530859"/>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22" name="Segnaposto immagine 9">
            <a:extLst>
              <a:ext uri="{FF2B5EF4-FFF2-40B4-BE49-F238E27FC236}">
                <a16:creationId xmlns:a16="http://schemas.microsoft.com/office/drawing/2014/main" id="{12B9AC97-59BA-AD4C-A6FC-A922B4976C6C}"/>
              </a:ext>
            </a:extLst>
          </p:cNvPr>
          <p:cNvSpPr>
            <a:spLocks noGrp="1"/>
          </p:cNvSpPr>
          <p:nvPr>
            <p:ph type="pic" sz="quarter" idx="29" hasCustomPrompt="1"/>
          </p:nvPr>
        </p:nvSpPr>
        <p:spPr>
          <a:xfrm>
            <a:off x="6058620" y="1085237"/>
            <a:ext cx="1647463" cy="3530859"/>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ED0FEF53-FF75-242D-4F88-20953DB51CA9}"/>
              </a:ext>
            </a:extLst>
          </p:cNvPr>
          <p:cNvPicPr>
            <a:picLocks noChangeAspect="1"/>
          </p:cNvPicPr>
          <p:nvPr userDrawn="1"/>
        </p:nvPicPr>
        <p:blipFill rotWithShape="1">
          <a:blip r:embed="rId2"/>
          <a:srcRect/>
          <a:stretch/>
        </p:blipFill>
        <p:spPr>
          <a:xfrm>
            <a:off x="8258495" y="4686099"/>
            <a:ext cx="638852" cy="315860"/>
          </a:xfrm>
          <a:prstGeom prst="rect">
            <a:avLst/>
          </a:prstGeom>
        </p:spPr>
      </p:pic>
    </p:spTree>
    <p:extLst>
      <p:ext uri="{BB962C8B-B14F-4D97-AF65-F5344CB8AC3E}">
        <p14:creationId xmlns:p14="http://schemas.microsoft.com/office/powerpoint/2010/main" val="88882730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vice / Screens 12">
    <p:bg>
      <p:bgPr>
        <a:solidFill>
          <a:schemeClr val="bg1"/>
        </a:solidFill>
        <a:effectLst/>
      </p:bgPr>
    </p:bg>
    <p:spTree>
      <p:nvGrpSpPr>
        <p:cNvPr id="1" name=""/>
        <p:cNvGrpSpPr/>
        <p:nvPr/>
      </p:nvGrpSpPr>
      <p:grpSpPr>
        <a:xfrm>
          <a:off x="0" y="0"/>
          <a:ext cx="0" cy="0"/>
          <a:chOff x="0" y="0"/>
          <a:chExt cx="0" cy="0"/>
        </a:xfrm>
      </p:grpSpPr>
      <p:sp>
        <p:nvSpPr>
          <p:cNvPr id="20" name="Text Placeholder 35">
            <a:extLst>
              <a:ext uri="{FF2B5EF4-FFF2-40B4-BE49-F238E27FC236}">
                <a16:creationId xmlns:a16="http://schemas.microsoft.com/office/drawing/2014/main" id="{ACAA604A-17CF-9C4E-AA94-3B4D32EF1DBC}"/>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1" name="Text Placeholder 31">
            <a:extLst>
              <a:ext uri="{FF2B5EF4-FFF2-40B4-BE49-F238E27FC236}">
                <a16:creationId xmlns:a16="http://schemas.microsoft.com/office/drawing/2014/main" id="{4C85AC2C-C454-904E-AC64-BCEFAE501C4B}"/>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25" name="Segnaposto immagine 9">
            <a:extLst>
              <a:ext uri="{FF2B5EF4-FFF2-40B4-BE49-F238E27FC236}">
                <a16:creationId xmlns:a16="http://schemas.microsoft.com/office/drawing/2014/main" id="{0F732D21-148C-2E44-908F-07A5507532CF}"/>
              </a:ext>
            </a:extLst>
          </p:cNvPr>
          <p:cNvSpPr>
            <a:spLocks noGrp="1"/>
          </p:cNvSpPr>
          <p:nvPr>
            <p:ph type="pic" sz="quarter" idx="15" hasCustomPrompt="1"/>
          </p:nvPr>
        </p:nvSpPr>
        <p:spPr>
          <a:xfrm>
            <a:off x="3753682" y="1085237"/>
            <a:ext cx="1647463" cy="3530859"/>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228244"/>
          </a:solidFill>
        </p:spPr>
        <p:txBody>
          <a:bodyPr>
            <a:normAutofit/>
          </a:bodyPr>
          <a:lstStyle>
            <a:lvl1pPr marL="0" indent="0">
              <a:buNone/>
              <a:defRPr sz="600">
                <a:solidFill>
                  <a:schemeClr val="bg1"/>
                </a:solidFill>
              </a:defRPr>
            </a:lvl1pPr>
          </a:lstStyle>
          <a:p>
            <a:r>
              <a:rPr lang="en-US" dirty="0"/>
              <a:t>Insert Image Here.</a:t>
            </a:r>
          </a:p>
        </p:txBody>
      </p:sp>
      <p:sp>
        <p:nvSpPr>
          <p:cNvPr id="26" name="Segnaposto immagine 9">
            <a:extLst>
              <a:ext uri="{FF2B5EF4-FFF2-40B4-BE49-F238E27FC236}">
                <a16:creationId xmlns:a16="http://schemas.microsoft.com/office/drawing/2014/main" id="{12F556B6-DF5B-E141-BD76-E9A779720C12}"/>
              </a:ext>
            </a:extLst>
          </p:cNvPr>
          <p:cNvSpPr>
            <a:spLocks noGrp="1"/>
          </p:cNvSpPr>
          <p:nvPr>
            <p:ph type="pic" sz="quarter" idx="28" hasCustomPrompt="1"/>
          </p:nvPr>
        </p:nvSpPr>
        <p:spPr>
          <a:xfrm>
            <a:off x="1443335" y="1085237"/>
            <a:ext cx="1647463" cy="3530859"/>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228244"/>
          </a:solidFill>
        </p:spPr>
        <p:txBody>
          <a:bodyPr>
            <a:normAutofit/>
          </a:bodyPr>
          <a:lstStyle>
            <a:lvl1pPr marL="0" indent="0">
              <a:buNone/>
              <a:defRPr sz="600">
                <a:solidFill>
                  <a:schemeClr val="bg1"/>
                </a:solidFill>
              </a:defRPr>
            </a:lvl1pPr>
          </a:lstStyle>
          <a:p>
            <a:r>
              <a:rPr lang="en-US" dirty="0"/>
              <a:t>Insert Image Here.</a:t>
            </a:r>
          </a:p>
        </p:txBody>
      </p:sp>
      <p:sp>
        <p:nvSpPr>
          <p:cNvPr id="27" name="Segnaposto immagine 9">
            <a:extLst>
              <a:ext uri="{FF2B5EF4-FFF2-40B4-BE49-F238E27FC236}">
                <a16:creationId xmlns:a16="http://schemas.microsoft.com/office/drawing/2014/main" id="{FED7B4B7-D648-2048-B897-ECC2AF39380F}"/>
              </a:ext>
            </a:extLst>
          </p:cNvPr>
          <p:cNvSpPr>
            <a:spLocks noGrp="1"/>
          </p:cNvSpPr>
          <p:nvPr>
            <p:ph type="pic" sz="quarter" idx="29" hasCustomPrompt="1"/>
          </p:nvPr>
        </p:nvSpPr>
        <p:spPr>
          <a:xfrm>
            <a:off x="6058620" y="1085237"/>
            <a:ext cx="1647463" cy="3530859"/>
          </a:xfrm>
          <a:custGeom>
            <a:avLst/>
            <a:gdLst>
              <a:gd name="connsiteX0" fmla="*/ 0 w 1647463"/>
              <a:gd name="connsiteY0" fmla="*/ 152555 h 3530859"/>
              <a:gd name="connsiteX1" fmla="*/ 152555 w 1647463"/>
              <a:gd name="connsiteY1" fmla="*/ 0 h 3530859"/>
              <a:gd name="connsiteX2" fmla="*/ 1494908 w 1647463"/>
              <a:gd name="connsiteY2" fmla="*/ 0 h 3530859"/>
              <a:gd name="connsiteX3" fmla="*/ 1647463 w 1647463"/>
              <a:gd name="connsiteY3" fmla="*/ 152555 h 3530859"/>
              <a:gd name="connsiteX4" fmla="*/ 1647463 w 1647463"/>
              <a:gd name="connsiteY4" fmla="*/ 3378304 h 3530859"/>
              <a:gd name="connsiteX5" fmla="*/ 1494908 w 1647463"/>
              <a:gd name="connsiteY5" fmla="*/ 3530859 h 3530859"/>
              <a:gd name="connsiteX6" fmla="*/ 152555 w 1647463"/>
              <a:gd name="connsiteY6" fmla="*/ 3530859 h 3530859"/>
              <a:gd name="connsiteX7" fmla="*/ 0 w 1647463"/>
              <a:gd name="connsiteY7" fmla="*/ 3378304 h 3530859"/>
              <a:gd name="connsiteX8" fmla="*/ 0 w 1647463"/>
              <a:gd name="connsiteY8" fmla="*/ 152555 h 3530859"/>
              <a:gd name="connsiteX0" fmla="*/ 0 w 1647463"/>
              <a:gd name="connsiteY0" fmla="*/ 152555 h 3530859"/>
              <a:gd name="connsiteX1" fmla="*/ 152555 w 1647463"/>
              <a:gd name="connsiteY1" fmla="*/ 0 h 3530859"/>
              <a:gd name="connsiteX2" fmla="*/ 1122182 w 1647463"/>
              <a:gd name="connsiteY2" fmla="*/ 3789 h 3530859"/>
              <a:gd name="connsiteX3" fmla="*/ 1494908 w 1647463"/>
              <a:gd name="connsiteY3" fmla="*/ 0 h 3530859"/>
              <a:gd name="connsiteX4" fmla="*/ 1647463 w 1647463"/>
              <a:gd name="connsiteY4" fmla="*/ 152555 h 3530859"/>
              <a:gd name="connsiteX5" fmla="*/ 1647463 w 1647463"/>
              <a:gd name="connsiteY5" fmla="*/ 3378304 h 3530859"/>
              <a:gd name="connsiteX6" fmla="*/ 1494908 w 1647463"/>
              <a:gd name="connsiteY6" fmla="*/ 3530859 h 3530859"/>
              <a:gd name="connsiteX7" fmla="*/ 152555 w 1647463"/>
              <a:gd name="connsiteY7" fmla="*/ 3530859 h 3530859"/>
              <a:gd name="connsiteX8" fmla="*/ 0 w 1647463"/>
              <a:gd name="connsiteY8" fmla="*/ 3378304 h 3530859"/>
              <a:gd name="connsiteX9" fmla="*/ 0 w 1647463"/>
              <a:gd name="connsiteY9"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122182 w 1647463"/>
              <a:gd name="connsiteY3" fmla="*/ 3789 h 3530859"/>
              <a:gd name="connsiteX4" fmla="*/ 1494908 w 1647463"/>
              <a:gd name="connsiteY4" fmla="*/ 0 h 3530859"/>
              <a:gd name="connsiteX5" fmla="*/ 1647463 w 1647463"/>
              <a:gd name="connsiteY5" fmla="*/ 152555 h 3530859"/>
              <a:gd name="connsiteX6" fmla="*/ 1647463 w 1647463"/>
              <a:gd name="connsiteY6" fmla="*/ 3378304 h 3530859"/>
              <a:gd name="connsiteX7" fmla="*/ 1494908 w 1647463"/>
              <a:gd name="connsiteY7" fmla="*/ 3530859 h 3530859"/>
              <a:gd name="connsiteX8" fmla="*/ 152555 w 1647463"/>
              <a:gd name="connsiteY8" fmla="*/ 3530859 h 3530859"/>
              <a:gd name="connsiteX9" fmla="*/ 0 w 1647463"/>
              <a:gd name="connsiteY9" fmla="*/ 3378304 h 3530859"/>
              <a:gd name="connsiteX10" fmla="*/ 0 w 1647463"/>
              <a:gd name="connsiteY10"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1011057 w 1647463"/>
              <a:gd name="connsiteY3" fmla="*/ 6964 h 3530859"/>
              <a:gd name="connsiteX4" fmla="*/ 1122182 w 1647463"/>
              <a:gd name="connsiteY4" fmla="*/ 3789 h 3530859"/>
              <a:gd name="connsiteX5" fmla="*/ 1494908 w 1647463"/>
              <a:gd name="connsiteY5" fmla="*/ 0 h 3530859"/>
              <a:gd name="connsiteX6" fmla="*/ 1647463 w 1647463"/>
              <a:gd name="connsiteY6" fmla="*/ 152555 h 3530859"/>
              <a:gd name="connsiteX7" fmla="*/ 1647463 w 1647463"/>
              <a:gd name="connsiteY7" fmla="*/ 3378304 h 3530859"/>
              <a:gd name="connsiteX8" fmla="*/ 1494908 w 1647463"/>
              <a:gd name="connsiteY8" fmla="*/ 3530859 h 3530859"/>
              <a:gd name="connsiteX9" fmla="*/ 152555 w 1647463"/>
              <a:gd name="connsiteY9" fmla="*/ 3530859 h 3530859"/>
              <a:gd name="connsiteX10" fmla="*/ 0 w 1647463"/>
              <a:gd name="connsiteY10" fmla="*/ 3378304 h 3530859"/>
              <a:gd name="connsiteX11" fmla="*/ 0 w 1647463"/>
              <a:gd name="connsiteY11"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820557 w 1647463"/>
              <a:gd name="connsiteY3" fmla="*/ 696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241914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11057 w 1647463"/>
              <a:gd name="connsiteY4" fmla="*/ 6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1004707 w 1647463"/>
              <a:gd name="connsiteY4" fmla="*/ 133964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122182 w 1647463"/>
              <a:gd name="connsiteY5" fmla="*/ 3789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554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2607 w 1647463"/>
              <a:gd name="connsiteY3" fmla="*/ 105389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15782 w 1647463"/>
              <a:gd name="connsiteY3" fmla="*/ 13396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5332 w 1647463"/>
              <a:gd name="connsiteY4" fmla="*/ 9903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4120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03082 w 1647463"/>
              <a:gd name="connsiteY3" fmla="*/ 1022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1117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9586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38007 w 1647463"/>
              <a:gd name="connsiteY3" fmla="*/ 114914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 name="connsiteX0" fmla="*/ 0 w 1647463"/>
              <a:gd name="connsiteY0" fmla="*/ 152555 h 3530859"/>
              <a:gd name="connsiteX1" fmla="*/ 152555 w 1647463"/>
              <a:gd name="connsiteY1" fmla="*/ 0 h 3530859"/>
              <a:gd name="connsiteX2" fmla="*/ 630057 w 1647463"/>
              <a:gd name="connsiteY2" fmla="*/ 3789 h 3530859"/>
              <a:gd name="connsiteX3" fmla="*/ 741182 w 1647463"/>
              <a:gd name="connsiteY3" fmla="*/ 99039 h 3530859"/>
              <a:gd name="connsiteX4" fmla="*/ 922157 w 1647463"/>
              <a:gd name="connsiteY4" fmla="*/ 105389 h 3530859"/>
              <a:gd name="connsiteX5" fmla="*/ 1030107 w 1647463"/>
              <a:gd name="connsiteY5" fmla="*/ 614 h 3530859"/>
              <a:gd name="connsiteX6" fmla="*/ 1494908 w 1647463"/>
              <a:gd name="connsiteY6" fmla="*/ 0 h 3530859"/>
              <a:gd name="connsiteX7" fmla="*/ 1647463 w 1647463"/>
              <a:gd name="connsiteY7" fmla="*/ 152555 h 3530859"/>
              <a:gd name="connsiteX8" fmla="*/ 1647463 w 1647463"/>
              <a:gd name="connsiteY8" fmla="*/ 3378304 h 3530859"/>
              <a:gd name="connsiteX9" fmla="*/ 1494908 w 1647463"/>
              <a:gd name="connsiteY9" fmla="*/ 3530859 h 3530859"/>
              <a:gd name="connsiteX10" fmla="*/ 152555 w 1647463"/>
              <a:gd name="connsiteY10" fmla="*/ 3530859 h 3530859"/>
              <a:gd name="connsiteX11" fmla="*/ 0 w 1647463"/>
              <a:gd name="connsiteY11" fmla="*/ 3378304 h 3530859"/>
              <a:gd name="connsiteX12" fmla="*/ 0 w 1647463"/>
              <a:gd name="connsiteY12" fmla="*/ 152555 h 35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463" h="3530859">
                <a:moveTo>
                  <a:pt x="0" y="152555"/>
                </a:moveTo>
                <a:cubicBezTo>
                  <a:pt x="0" y="68301"/>
                  <a:pt x="68301" y="0"/>
                  <a:pt x="152555" y="0"/>
                </a:cubicBezTo>
                <a:lnTo>
                  <a:pt x="630057" y="3789"/>
                </a:lnTo>
                <a:cubicBezTo>
                  <a:pt x="702024" y="14372"/>
                  <a:pt x="678740" y="101156"/>
                  <a:pt x="741182" y="99039"/>
                </a:cubicBezTo>
                <a:lnTo>
                  <a:pt x="922157" y="105389"/>
                </a:lnTo>
                <a:cubicBezTo>
                  <a:pt x="986715" y="105389"/>
                  <a:pt x="952849" y="6964"/>
                  <a:pt x="1030107" y="614"/>
                </a:cubicBezTo>
                <a:lnTo>
                  <a:pt x="1494908" y="0"/>
                </a:lnTo>
                <a:cubicBezTo>
                  <a:pt x="1579162" y="0"/>
                  <a:pt x="1647463" y="68301"/>
                  <a:pt x="1647463" y="152555"/>
                </a:cubicBezTo>
                <a:lnTo>
                  <a:pt x="1647463" y="3378304"/>
                </a:lnTo>
                <a:cubicBezTo>
                  <a:pt x="1647463" y="3462558"/>
                  <a:pt x="1579162" y="3530859"/>
                  <a:pt x="1494908" y="3530859"/>
                </a:cubicBezTo>
                <a:lnTo>
                  <a:pt x="152555" y="3530859"/>
                </a:lnTo>
                <a:cubicBezTo>
                  <a:pt x="68301" y="3530859"/>
                  <a:pt x="0" y="3462558"/>
                  <a:pt x="0" y="3378304"/>
                </a:cubicBezTo>
                <a:lnTo>
                  <a:pt x="0" y="152555"/>
                </a:lnTo>
                <a:close/>
              </a:path>
            </a:pathLst>
          </a:custGeom>
          <a:solidFill>
            <a:srgbClr val="228244"/>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0424A3A5-F3FD-8043-720C-6826BD3B9C30}"/>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286406640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evice / Screens 13">
    <p:bg>
      <p:bgPr>
        <a:solidFill>
          <a:schemeClr val="bg1"/>
        </a:solidFill>
        <a:effectLst/>
      </p:bgPr>
    </p:bg>
    <p:spTree>
      <p:nvGrpSpPr>
        <p:cNvPr id="1" name=""/>
        <p:cNvGrpSpPr/>
        <p:nvPr/>
      </p:nvGrpSpPr>
      <p:grpSpPr>
        <a:xfrm>
          <a:off x="0" y="0"/>
          <a:ext cx="0" cy="0"/>
          <a:chOff x="0" y="0"/>
          <a:chExt cx="0" cy="0"/>
        </a:xfrm>
      </p:grpSpPr>
      <p:sp>
        <p:nvSpPr>
          <p:cNvPr id="20" name="Text Placeholder 35">
            <a:extLst>
              <a:ext uri="{FF2B5EF4-FFF2-40B4-BE49-F238E27FC236}">
                <a16:creationId xmlns:a16="http://schemas.microsoft.com/office/drawing/2014/main" id="{ACAA604A-17CF-9C4E-AA94-3B4D32EF1DBC}"/>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1" name="Text Placeholder 31">
            <a:extLst>
              <a:ext uri="{FF2B5EF4-FFF2-40B4-BE49-F238E27FC236}">
                <a16:creationId xmlns:a16="http://schemas.microsoft.com/office/drawing/2014/main" id="{4C85AC2C-C454-904E-AC64-BCEFAE501C4B}"/>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sp>
        <p:nvSpPr>
          <p:cNvPr id="13" name="Segnaposto immagine 9">
            <a:extLst>
              <a:ext uri="{FF2B5EF4-FFF2-40B4-BE49-F238E27FC236}">
                <a16:creationId xmlns:a16="http://schemas.microsoft.com/office/drawing/2014/main" id="{34F94344-FD09-D644-AF08-F2134582673D}"/>
              </a:ext>
            </a:extLst>
          </p:cNvPr>
          <p:cNvSpPr>
            <a:spLocks noGrp="1"/>
          </p:cNvSpPr>
          <p:nvPr>
            <p:ph type="pic" sz="quarter" idx="17" hasCustomPrompt="1"/>
          </p:nvPr>
        </p:nvSpPr>
        <p:spPr>
          <a:xfrm>
            <a:off x="3661527" y="2009327"/>
            <a:ext cx="1711067" cy="1938685"/>
          </a:xfrm>
          <a:prstGeom prst="roundRect">
            <a:avLst>
              <a:gd name="adj" fmla="val 15453"/>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6" name="Segnaposto immagine 9">
            <a:extLst>
              <a:ext uri="{FF2B5EF4-FFF2-40B4-BE49-F238E27FC236}">
                <a16:creationId xmlns:a16="http://schemas.microsoft.com/office/drawing/2014/main" id="{22E55841-D778-1540-AA57-01C8D0E7E94A}"/>
              </a:ext>
            </a:extLst>
          </p:cNvPr>
          <p:cNvSpPr>
            <a:spLocks noGrp="1"/>
          </p:cNvSpPr>
          <p:nvPr>
            <p:ph type="pic" sz="quarter" idx="28" hasCustomPrompt="1"/>
          </p:nvPr>
        </p:nvSpPr>
        <p:spPr>
          <a:xfrm>
            <a:off x="1681594" y="2176568"/>
            <a:ext cx="1415852" cy="1604199"/>
          </a:xfrm>
          <a:prstGeom prst="roundRect">
            <a:avLst>
              <a:gd name="adj" fmla="val 15453"/>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sp>
        <p:nvSpPr>
          <p:cNvPr id="17" name="Segnaposto immagine 9">
            <a:extLst>
              <a:ext uri="{FF2B5EF4-FFF2-40B4-BE49-F238E27FC236}">
                <a16:creationId xmlns:a16="http://schemas.microsoft.com/office/drawing/2014/main" id="{40959343-EF30-7142-A274-BB13E90EE1BC}"/>
              </a:ext>
            </a:extLst>
          </p:cNvPr>
          <p:cNvSpPr>
            <a:spLocks noGrp="1"/>
          </p:cNvSpPr>
          <p:nvPr>
            <p:ph type="pic" sz="quarter" idx="29" hasCustomPrompt="1"/>
          </p:nvPr>
        </p:nvSpPr>
        <p:spPr>
          <a:xfrm>
            <a:off x="5916511" y="2176568"/>
            <a:ext cx="1415852" cy="1604199"/>
          </a:xfrm>
          <a:prstGeom prst="roundRect">
            <a:avLst>
              <a:gd name="adj" fmla="val 15453"/>
            </a:avLst>
          </a:prstGeom>
          <a:solidFill>
            <a:srgbClr val="1F626D"/>
          </a:solidFill>
        </p:spPr>
        <p:txBody>
          <a:bodyPr>
            <a:normAutofit/>
          </a:bodyPr>
          <a:lstStyle>
            <a:lvl1pPr marL="0" indent="0">
              <a:buNone/>
              <a:defRPr sz="600">
                <a:solidFill>
                  <a:schemeClr val="bg1"/>
                </a:solidFill>
              </a:defRPr>
            </a:lvl1pPr>
          </a:lstStyle>
          <a:p>
            <a:r>
              <a:rPr lang="en-US" dirty="0"/>
              <a:t>Insert Image Here.</a:t>
            </a:r>
          </a:p>
        </p:txBody>
      </p:sp>
      <p:pic>
        <p:nvPicPr>
          <p:cNvPr id="2" name="Immagine 1">
            <a:extLst>
              <a:ext uri="{FF2B5EF4-FFF2-40B4-BE49-F238E27FC236}">
                <a16:creationId xmlns:a16="http://schemas.microsoft.com/office/drawing/2014/main" id="{B1589B82-8690-B6DA-BC41-0F1BCAD0AC86}"/>
              </a:ext>
            </a:extLst>
          </p:cNvPr>
          <p:cNvPicPr>
            <a:picLocks noChangeAspect="1"/>
          </p:cNvPicPr>
          <p:nvPr userDrawn="1"/>
        </p:nvPicPr>
        <p:blipFill>
          <a:blip r:embed="rId2"/>
          <a:stretch>
            <a:fillRect/>
          </a:stretch>
        </p:blipFill>
        <p:spPr>
          <a:xfrm>
            <a:off x="8536717" y="203656"/>
            <a:ext cx="350557" cy="391886"/>
          </a:xfrm>
          <a:prstGeom prst="rect">
            <a:avLst/>
          </a:prstGeom>
        </p:spPr>
      </p:pic>
    </p:spTree>
    <p:extLst>
      <p:ext uri="{BB962C8B-B14F-4D97-AF65-F5344CB8AC3E}">
        <p14:creationId xmlns:p14="http://schemas.microsoft.com/office/powerpoint/2010/main" val="390311036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eft Hand Title + Photo">
    <p:spTree>
      <p:nvGrpSpPr>
        <p:cNvPr id="1" name=""/>
        <p:cNvGrpSpPr/>
        <p:nvPr/>
      </p:nvGrpSpPr>
      <p:grpSpPr>
        <a:xfrm>
          <a:off x="0" y="0"/>
          <a:ext cx="0" cy="0"/>
          <a:chOff x="0" y="0"/>
          <a:chExt cx="0" cy="0"/>
        </a:xfrm>
      </p:grpSpPr>
      <p:sp>
        <p:nvSpPr>
          <p:cNvPr id="8" name="Picture Placeholder 15"/>
          <p:cNvSpPr>
            <a:spLocks noGrp="1"/>
          </p:cNvSpPr>
          <p:nvPr>
            <p:ph type="pic" sz="quarter" idx="12" hasCustomPrompt="1"/>
          </p:nvPr>
        </p:nvSpPr>
        <p:spPr>
          <a:xfrm>
            <a:off x="5957833" y="0"/>
            <a:ext cx="3177338" cy="4673430"/>
          </a:xfrm>
          <a:prstGeom prst="rect">
            <a:avLst/>
          </a:prstGeom>
        </p:spPr>
        <p:txBody>
          <a:bodyPr>
            <a:normAutofit/>
          </a:bodyPr>
          <a:lstStyle>
            <a:lvl1pPr marL="0" indent="0">
              <a:buNone/>
              <a:defRPr sz="600" baseline="0">
                <a:solidFill>
                  <a:schemeClr val="tx1"/>
                </a:solidFill>
                <a:latin typeface="Arial" panose="020B0604020202020204" pitchFamily="34" charset="0"/>
                <a:cs typeface="Arial" panose="020B0604020202020204" pitchFamily="34" charset="0"/>
              </a:defRPr>
            </a:lvl1pPr>
          </a:lstStyle>
          <a:p>
            <a:r>
              <a:rPr lang="en-US" dirty="0"/>
              <a:t>Insert Image </a:t>
            </a:r>
            <a:r>
              <a:rPr lang="en-US" dirty="0" err="1"/>
              <a:t>Here.</a:t>
            </a:r>
            <a:endParaRPr lang="en-US" dirty="0"/>
          </a:p>
        </p:txBody>
      </p:sp>
      <p:sp>
        <p:nvSpPr>
          <p:cNvPr id="10" name="Text Placeholder 31">
            <a:extLst>
              <a:ext uri="{FF2B5EF4-FFF2-40B4-BE49-F238E27FC236}">
                <a16:creationId xmlns:a16="http://schemas.microsoft.com/office/drawing/2014/main" id="{39F42EEE-DFA1-F040-A55F-B68944297034}"/>
              </a:ext>
            </a:extLst>
          </p:cNvPr>
          <p:cNvSpPr>
            <a:spLocks noGrp="1"/>
          </p:cNvSpPr>
          <p:nvPr>
            <p:ph type="body" sz="quarter" idx="13" hasCustomPrompt="1"/>
          </p:nvPr>
        </p:nvSpPr>
        <p:spPr>
          <a:xfrm>
            <a:off x="351877" y="161850"/>
            <a:ext cx="5259213"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2" name="Text Placeholder 35">
            <a:extLst>
              <a:ext uri="{FF2B5EF4-FFF2-40B4-BE49-F238E27FC236}">
                <a16:creationId xmlns:a16="http://schemas.microsoft.com/office/drawing/2014/main" id="{5EE95C01-F474-2842-A4D1-669FB1482674}"/>
              </a:ext>
            </a:extLst>
          </p:cNvPr>
          <p:cNvSpPr>
            <a:spLocks noGrp="1"/>
          </p:cNvSpPr>
          <p:nvPr>
            <p:ph type="body" sz="quarter" idx="28" hasCustomPrompt="1"/>
          </p:nvPr>
        </p:nvSpPr>
        <p:spPr>
          <a:xfrm>
            <a:off x="351877" y="652388"/>
            <a:ext cx="5259213"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831F886E-8DE8-1AC3-7BE5-C7C5CB2C9EC9}"/>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04951683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Right Hand Title + Photo">
    <p:spTree>
      <p:nvGrpSpPr>
        <p:cNvPr id="1" name=""/>
        <p:cNvGrpSpPr/>
        <p:nvPr/>
      </p:nvGrpSpPr>
      <p:grpSpPr>
        <a:xfrm>
          <a:off x="0" y="0"/>
          <a:ext cx="0" cy="0"/>
          <a:chOff x="0" y="0"/>
          <a:chExt cx="0" cy="0"/>
        </a:xfrm>
      </p:grpSpPr>
      <p:sp>
        <p:nvSpPr>
          <p:cNvPr id="8" name="Picture Placeholder 15"/>
          <p:cNvSpPr>
            <a:spLocks noGrp="1"/>
          </p:cNvSpPr>
          <p:nvPr>
            <p:ph type="pic" sz="quarter" idx="12" hasCustomPrompt="1"/>
          </p:nvPr>
        </p:nvSpPr>
        <p:spPr>
          <a:xfrm>
            <a:off x="1" y="0"/>
            <a:ext cx="3177338" cy="4673430"/>
          </a:xfrm>
          <a:prstGeom prst="rect">
            <a:avLst/>
          </a:prstGeom>
        </p:spPr>
        <p:txBody>
          <a:bodyPr>
            <a:normAutofit/>
          </a:bodyPr>
          <a:lstStyle>
            <a:lvl1pPr marL="0" indent="0">
              <a:buNone/>
              <a:defRPr sz="600" baseline="0">
                <a:latin typeface="+mn-lt"/>
                <a:cs typeface="Arial" panose="020B0604020202020204" pitchFamily="34" charset="0"/>
              </a:defRPr>
            </a:lvl1pPr>
          </a:lstStyle>
          <a:p>
            <a:r>
              <a:rPr lang="en-US" dirty="0"/>
              <a:t>Insert Image </a:t>
            </a:r>
            <a:r>
              <a:rPr lang="en-US" dirty="0" err="1"/>
              <a:t>Here.</a:t>
            </a:r>
            <a:endParaRPr lang="en-US" dirty="0"/>
          </a:p>
        </p:txBody>
      </p:sp>
      <p:sp>
        <p:nvSpPr>
          <p:cNvPr id="10" name="Text Placeholder 31">
            <a:extLst>
              <a:ext uri="{FF2B5EF4-FFF2-40B4-BE49-F238E27FC236}">
                <a16:creationId xmlns:a16="http://schemas.microsoft.com/office/drawing/2014/main" id="{0A34A8A7-1F36-CB4D-8354-530A09CCFF1E}"/>
              </a:ext>
            </a:extLst>
          </p:cNvPr>
          <p:cNvSpPr>
            <a:spLocks noGrp="1"/>
          </p:cNvSpPr>
          <p:nvPr>
            <p:ph type="body" sz="quarter" idx="13" hasCustomPrompt="1"/>
          </p:nvPr>
        </p:nvSpPr>
        <p:spPr>
          <a:xfrm>
            <a:off x="3491346" y="161850"/>
            <a:ext cx="5473832" cy="419100"/>
          </a:xfrm>
          <a:prstGeom prst="rect">
            <a:avLst/>
          </a:prstGeom>
        </p:spPr>
        <p:txBody>
          <a:bodyPr>
            <a:noAutofit/>
          </a:bodyPr>
          <a:lstStyle>
            <a:lvl1pPr marL="0" indent="0" algn="l">
              <a:lnSpc>
                <a:spcPct val="90000"/>
              </a:lnSpc>
              <a:buNone/>
              <a:defRPr sz="2800" b="0" spc="100" baseline="0">
                <a:solidFill>
                  <a:srgbClr val="1F626D"/>
                </a:solidFill>
                <a:latin typeface="Webnar Bold"/>
                <a:cs typeface="Webnar Bold"/>
              </a:defRPr>
            </a:lvl1pPr>
          </a:lstStyle>
          <a:p>
            <a:pPr lvl="0"/>
            <a:r>
              <a:rPr lang="en-US" dirty="0"/>
              <a:t>Title Goes Here</a:t>
            </a:r>
          </a:p>
        </p:txBody>
      </p:sp>
      <p:sp>
        <p:nvSpPr>
          <p:cNvPr id="12" name="Text Placeholder 35">
            <a:extLst>
              <a:ext uri="{FF2B5EF4-FFF2-40B4-BE49-F238E27FC236}">
                <a16:creationId xmlns:a16="http://schemas.microsoft.com/office/drawing/2014/main" id="{E6AFD3A9-D488-DE4C-ABD7-A6BA920DF244}"/>
              </a:ext>
            </a:extLst>
          </p:cNvPr>
          <p:cNvSpPr>
            <a:spLocks noGrp="1"/>
          </p:cNvSpPr>
          <p:nvPr>
            <p:ph type="body" sz="quarter" idx="28" hasCustomPrompt="1"/>
          </p:nvPr>
        </p:nvSpPr>
        <p:spPr>
          <a:xfrm>
            <a:off x="3491346" y="652388"/>
            <a:ext cx="5473832" cy="173037"/>
          </a:xfrm>
          <a:prstGeom prst="rect">
            <a:avLst/>
          </a:prstGeom>
        </p:spPr>
        <p:txBody>
          <a:bodyPr>
            <a:noAutofit/>
          </a:bodyPr>
          <a:lstStyle>
            <a:lvl1pPr marL="0" indent="0" algn="l">
              <a:lnSpc>
                <a:spcPct val="90000"/>
              </a:lnSpc>
              <a:buNone/>
              <a:defRPr sz="800" b="1" kern="400" spc="100" baseline="0">
                <a:solidFill>
                  <a:srgbClr val="228244"/>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C4018A6A-1843-7ADE-7B9C-48187BA68AC5}"/>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23242775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entered Title + Subhead: 1/2 Photo">
    <p:spTree>
      <p:nvGrpSpPr>
        <p:cNvPr id="1" name=""/>
        <p:cNvGrpSpPr/>
        <p:nvPr/>
      </p:nvGrpSpPr>
      <p:grpSpPr>
        <a:xfrm>
          <a:off x="0" y="0"/>
          <a:ext cx="0" cy="0"/>
          <a:chOff x="0" y="0"/>
          <a:chExt cx="0" cy="0"/>
        </a:xfrm>
      </p:grpSpPr>
      <p:sp>
        <p:nvSpPr>
          <p:cNvPr id="9" name="Picture Placeholder 19"/>
          <p:cNvSpPr>
            <a:spLocks noGrp="1"/>
          </p:cNvSpPr>
          <p:nvPr>
            <p:ph type="pic" sz="quarter" idx="12" hasCustomPrompt="1"/>
          </p:nvPr>
        </p:nvSpPr>
        <p:spPr>
          <a:xfrm>
            <a:off x="0" y="0"/>
            <a:ext cx="9144000" cy="2509404"/>
          </a:xfrm>
          <a:prstGeom prst="rect">
            <a:avLst/>
          </a:prstGeom>
          <a:gradFill flip="none" rotWithShape="1">
            <a:gsLst>
              <a:gs pos="0">
                <a:srgbClr val="1F626D"/>
              </a:gs>
              <a:gs pos="100000">
                <a:srgbClr val="228244"/>
              </a:gs>
            </a:gsLst>
            <a:path path="circle">
              <a:fillToRect l="100000" t="100000"/>
            </a:path>
            <a:tileRect r="-100000" b="-100000"/>
          </a:gradFill>
        </p:spPr>
        <p:txBody>
          <a:bodyPr vert="horz" lIns="91240" tIns="45620" rIns="91240" bIns="45620" rtlCol="0">
            <a:normAutofit/>
          </a:bodyPr>
          <a:lstStyle>
            <a:lvl1pPr marL="0" indent="0">
              <a:buNone/>
              <a:defRPr lang="en-US" sz="600" baseline="0" dirty="0">
                <a:solidFill>
                  <a:schemeClr val="bg1"/>
                </a:solidFill>
                <a:latin typeface="+mn-lt"/>
                <a:cs typeface="Arial" panose="020B0604020202020204" pitchFamily="34" charset="0"/>
              </a:defRPr>
            </a:lvl1pPr>
          </a:lstStyle>
          <a:p>
            <a:r>
              <a:rPr lang="en-US" dirty="0"/>
              <a:t>Leave this box as a colored rectangle.</a:t>
            </a:r>
          </a:p>
        </p:txBody>
      </p:sp>
      <p:sp>
        <p:nvSpPr>
          <p:cNvPr id="32" name="Text Placeholder 31"/>
          <p:cNvSpPr>
            <a:spLocks noGrp="1"/>
          </p:cNvSpPr>
          <p:nvPr>
            <p:ph type="body" sz="quarter" idx="10" hasCustomPrompt="1"/>
          </p:nvPr>
        </p:nvSpPr>
        <p:spPr>
          <a:xfrm>
            <a:off x="808164" y="896705"/>
            <a:ext cx="7536556" cy="419100"/>
          </a:xfrm>
          <a:prstGeom prst="rect">
            <a:avLst/>
          </a:prstGeom>
        </p:spPr>
        <p:txBody>
          <a:bodyPr>
            <a:noAutofit/>
          </a:bodyPr>
          <a:lstStyle>
            <a:lvl1pPr marL="0" indent="0" algn="ctr">
              <a:lnSpc>
                <a:spcPct val="90000"/>
              </a:lnSpc>
              <a:buNone/>
              <a:defRPr sz="2800" b="0" spc="100" baseline="0">
                <a:solidFill>
                  <a:schemeClr val="bg1"/>
                </a:solidFill>
                <a:latin typeface="+mj-lt"/>
                <a:cs typeface="Webnar Bold"/>
              </a:defRPr>
            </a:lvl1pPr>
          </a:lstStyle>
          <a:p>
            <a:pPr lvl="0"/>
            <a:r>
              <a:rPr lang="en-US" dirty="0"/>
              <a:t>Title Goes Here</a:t>
            </a:r>
          </a:p>
        </p:txBody>
      </p:sp>
      <p:sp>
        <p:nvSpPr>
          <p:cNvPr id="36" name="Text Placeholder 35"/>
          <p:cNvSpPr>
            <a:spLocks noGrp="1"/>
          </p:cNvSpPr>
          <p:nvPr>
            <p:ph type="body" sz="quarter" idx="11" hasCustomPrompt="1"/>
          </p:nvPr>
        </p:nvSpPr>
        <p:spPr>
          <a:xfrm>
            <a:off x="808164" y="1387244"/>
            <a:ext cx="7536556" cy="173037"/>
          </a:xfrm>
          <a:prstGeom prst="rect">
            <a:avLst/>
          </a:prstGeom>
        </p:spPr>
        <p:txBody>
          <a:bodyPr>
            <a:noAutofit/>
          </a:bodyPr>
          <a:lstStyle>
            <a:lvl1pPr marL="0" indent="0" algn="ctr">
              <a:lnSpc>
                <a:spcPct val="90000"/>
              </a:lnSpc>
              <a:buNone/>
              <a:defRPr sz="800" b="1" kern="400" spc="100" baseline="0">
                <a:solidFill>
                  <a:schemeClr val="bg1"/>
                </a:solidFill>
                <a:latin typeface="+mn-lt"/>
              </a:defRPr>
            </a:lvl1pPr>
          </a:lstStyle>
          <a:p>
            <a:pPr lvl="0"/>
            <a:r>
              <a:rPr lang="en-US" dirty="0"/>
              <a:t>SUBHEAD GOES HERE (DELETE IF NOT NEEDED)</a:t>
            </a:r>
          </a:p>
        </p:txBody>
      </p:sp>
      <p:pic>
        <p:nvPicPr>
          <p:cNvPr id="2" name="Immagine 1">
            <a:extLst>
              <a:ext uri="{FF2B5EF4-FFF2-40B4-BE49-F238E27FC236}">
                <a16:creationId xmlns:a16="http://schemas.microsoft.com/office/drawing/2014/main" id="{BCB2D5F3-CDBA-9314-9162-7547AC135D24}"/>
              </a:ext>
            </a:extLst>
          </p:cNvPr>
          <p:cNvPicPr>
            <a:picLocks noChangeAspect="1"/>
          </p:cNvPicPr>
          <p:nvPr userDrawn="1"/>
        </p:nvPicPr>
        <p:blipFill>
          <a:blip r:embed="rId2"/>
          <a:stretch>
            <a:fillRect/>
          </a:stretch>
        </p:blipFill>
        <p:spPr>
          <a:xfrm>
            <a:off x="8536718" y="206256"/>
            <a:ext cx="350557" cy="391886"/>
          </a:xfrm>
          <a:prstGeom prst="rect">
            <a:avLst/>
          </a:prstGeom>
        </p:spPr>
      </p:pic>
    </p:spTree>
    <p:extLst>
      <p:ext uri="{BB962C8B-B14F-4D97-AF65-F5344CB8AC3E}">
        <p14:creationId xmlns:p14="http://schemas.microsoft.com/office/powerpoint/2010/main" val="227723238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Photo Grid + Content">
    <p:spTree>
      <p:nvGrpSpPr>
        <p:cNvPr id="1" name=""/>
        <p:cNvGrpSpPr/>
        <p:nvPr/>
      </p:nvGrpSpPr>
      <p:grpSpPr>
        <a:xfrm>
          <a:off x="0" y="0"/>
          <a:ext cx="0" cy="0"/>
          <a:chOff x="0" y="0"/>
          <a:chExt cx="0" cy="0"/>
        </a:xfrm>
      </p:grpSpPr>
      <p:sp>
        <p:nvSpPr>
          <p:cNvPr id="29" name="Picture Placeholder 15"/>
          <p:cNvSpPr>
            <a:spLocks noGrp="1"/>
          </p:cNvSpPr>
          <p:nvPr>
            <p:ph type="pic" sz="quarter" idx="12" hasCustomPrompt="1"/>
          </p:nvPr>
        </p:nvSpPr>
        <p:spPr>
          <a:xfrm>
            <a:off x="4355434" y="2877043"/>
            <a:ext cx="2176970" cy="1697471"/>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30" name="Picture Placeholder 15"/>
          <p:cNvSpPr>
            <a:spLocks noGrp="1"/>
          </p:cNvSpPr>
          <p:nvPr>
            <p:ph type="pic" sz="quarter" idx="13" hasCustomPrompt="1"/>
          </p:nvPr>
        </p:nvSpPr>
        <p:spPr>
          <a:xfrm>
            <a:off x="6532405" y="1179572"/>
            <a:ext cx="2176970" cy="1697471"/>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31" name="Picture Placeholder 15"/>
          <p:cNvSpPr>
            <a:spLocks noGrp="1"/>
          </p:cNvSpPr>
          <p:nvPr>
            <p:ph type="pic" sz="quarter" idx="14" hasCustomPrompt="1"/>
          </p:nvPr>
        </p:nvSpPr>
        <p:spPr>
          <a:xfrm>
            <a:off x="443705" y="1181563"/>
            <a:ext cx="3824425" cy="3392948"/>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11" name="Text Placeholder 35">
            <a:extLst>
              <a:ext uri="{FF2B5EF4-FFF2-40B4-BE49-F238E27FC236}">
                <a16:creationId xmlns:a16="http://schemas.microsoft.com/office/drawing/2014/main" id="{CB432183-D12E-3741-A10E-31A75F47BC3B}"/>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3" name="Text Placeholder 31">
            <a:extLst>
              <a:ext uri="{FF2B5EF4-FFF2-40B4-BE49-F238E27FC236}">
                <a16:creationId xmlns:a16="http://schemas.microsoft.com/office/drawing/2014/main" id="{32AE8800-C065-5947-A81B-13B4661675E0}"/>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pic>
        <p:nvPicPr>
          <p:cNvPr id="2" name="Immagine 1">
            <a:extLst>
              <a:ext uri="{FF2B5EF4-FFF2-40B4-BE49-F238E27FC236}">
                <a16:creationId xmlns:a16="http://schemas.microsoft.com/office/drawing/2014/main" id="{708DEA70-E3D9-7CEC-D3F2-8FD8DBB71851}"/>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115573986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2 Photos + Content">
    <p:spTree>
      <p:nvGrpSpPr>
        <p:cNvPr id="1" name=""/>
        <p:cNvGrpSpPr/>
        <p:nvPr/>
      </p:nvGrpSpPr>
      <p:grpSpPr>
        <a:xfrm>
          <a:off x="0" y="0"/>
          <a:ext cx="0" cy="0"/>
          <a:chOff x="0" y="0"/>
          <a:chExt cx="0" cy="0"/>
        </a:xfrm>
      </p:grpSpPr>
      <p:sp>
        <p:nvSpPr>
          <p:cNvPr id="16" name="Picture Placeholder 15"/>
          <p:cNvSpPr>
            <a:spLocks noGrp="1"/>
          </p:cNvSpPr>
          <p:nvPr>
            <p:ph type="pic" sz="quarter" idx="12" hasCustomPrompt="1"/>
          </p:nvPr>
        </p:nvSpPr>
        <p:spPr>
          <a:xfrm>
            <a:off x="-1" y="2283524"/>
            <a:ext cx="3048001" cy="2389909"/>
          </a:xfrm>
          <a:prstGeom prst="rect">
            <a:avLst/>
          </a:prstGeom>
        </p:spPr>
        <p:txBody>
          <a:bodyPr>
            <a:normAutofit/>
          </a:bodyPr>
          <a:lstStyle>
            <a:lvl1pPr marL="0" indent="0">
              <a:buNone/>
              <a:defRPr sz="600" baseline="0">
                <a:latin typeface="+mn-lt"/>
                <a:cs typeface="Arial" panose="020B0604020202020204" pitchFamily="34" charset="0"/>
              </a:defRPr>
            </a:lvl1pPr>
          </a:lstStyle>
          <a:p>
            <a:r>
              <a:rPr lang="en-US" dirty="0"/>
              <a:t>Insert Image </a:t>
            </a:r>
            <a:r>
              <a:rPr lang="en-US" dirty="0" err="1"/>
              <a:t>Here.</a:t>
            </a:r>
            <a:endParaRPr lang="en-US" dirty="0"/>
          </a:p>
        </p:txBody>
      </p:sp>
      <p:sp>
        <p:nvSpPr>
          <p:cNvPr id="17" name="Picture Placeholder 15"/>
          <p:cNvSpPr>
            <a:spLocks noGrp="1"/>
          </p:cNvSpPr>
          <p:nvPr>
            <p:ph type="pic" sz="quarter" idx="13" hasCustomPrompt="1"/>
          </p:nvPr>
        </p:nvSpPr>
        <p:spPr>
          <a:xfrm>
            <a:off x="6096003" y="2283524"/>
            <a:ext cx="3048001" cy="2389909"/>
          </a:xfrm>
          <a:prstGeom prst="rect">
            <a:avLst/>
          </a:prstGeom>
        </p:spPr>
        <p:txBody>
          <a:bodyPr>
            <a:normAutofit/>
          </a:bodyPr>
          <a:lstStyle>
            <a:lvl1pPr marL="0" indent="0">
              <a:buNone/>
              <a:defRPr sz="600" baseline="0">
                <a:latin typeface="+mn-lt"/>
                <a:cs typeface="Arial" panose="020B0604020202020204" pitchFamily="34" charset="0"/>
              </a:defRPr>
            </a:lvl1pPr>
          </a:lstStyle>
          <a:p>
            <a:r>
              <a:rPr lang="en-US" dirty="0"/>
              <a:t>Insert Image </a:t>
            </a:r>
            <a:r>
              <a:rPr lang="en-US" dirty="0" err="1"/>
              <a:t>Here.</a:t>
            </a:r>
            <a:endParaRPr lang="en-US" dirty="0"/>
          </a:p>
        </p:txBody>
      </p:sp>
      <p:sp>
        <p:nvSpPr>
          <p:cNvPr id="10" name="Text Placeholder 35">
            <a:extLst>
              <a:ext uri="{FF2B5EF4-FFF2-40B4-BE49-F238E27FC236}">
                <a16:creationId xmlns:a16="http://schemas.microsoft.com/office/drawing/2014/main" id="{73C3E7EA-BCF9-294D-8A34-85EC1477652B}"/>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12" name="Text Placeholder 31">
            <a:extLst>
              <a:ext uri="{FF2B5EF4-FFF2-40B4-BE49-F238E27FC236}">
                <a16:creationId xmlns:a16="http://schemas.microsoft.com/office/drawing/2014/main" id="{36FC36D9-276F-104D-B72C-06D26665A710}"/>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pic>
        <p:nvPicPr>
          <p:cNvPr id="2" name="Immagine 1">
            <a:extLst>
              <a:ext uri="{FF2B5EF4-FFF2-40B4-BE49-F238E27FC236}">
                <a16:creationId xmlns:a16="http://schemas.microsoft.com/office/drawing/2014/main" id="{03C27D54-BA2B-A414-61E6-11D8CF45EDFA}"/>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223047796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 Photos + 2 Titles">
    <p:spTree>
      <p:nvGrpSpPr>
        <p:cNvPr id="1" name=""/>
        <p:cNvGrpSpPr/>
        <p:nvPr/>
      </p:nvGrpSpPr>
      <p:grpSpPr>
        <a:xfrm>
          <a:off x="0" y="0"/>
          <a:ext cx="0" cy="0"/>
          <a:chOff x="0" y="0"/>
          <a:chExt cx="0" cy="0"/>
        </a:xfrm>
      </p:grpSpPr>
      <p:sp>
        <p:nvSpPr>
          <p:cNvPr id="10" name="Picture Placeholder 15"/>
          <p:cNvSpPr>
            <a:spLocks noGrp="1"/>
          </p:cNvSpPr>
          <p:nvPr>
            <p:ph type="pic" sz="quarter" idx="12" hasCustomPrompt="1"/>
          </p:nvPr>
        </p:nvSpPr>
        <p:spPr>
          <a:xfrm>
            <a:off x="4579795" y="1"/>
            <a:ext cx="4564208" cy="2163120"/>
          </a:xfrm>
          <a:prstGeom prst="rect">
            <a:avLst/>
          </a:prstGeom>
        </p:spPr>
        <p:txBody>
          <a:bodyPr>
            <a:normAutofit/>
          </a:bodyPr>
          <a:lstStyle>
            <a:lvl1pPr marL="0" indent="0">
              <a:buNone/>
              <a:defRPr sz="600" baseline="0">
                <a:latin typeface="+mn-lt"/>
                <a:cs typeface="Arial" panose="020B0604020202020204" pitchFamily="34" charset="0"/>
              </a:defRPr>
            </a:lvl1pPr>
          </a:lstStyle>
          <a:p>
            <a:r>
              <a:rPr lang="en-US" dirty="0"/>
              <a:t>Insert Image </a:t>
            </a:r>
            <a:r>
              <a:rPr lang="en-US" dirty="0" err="1"/>
              <a:t>Here.</a:t>
            </a:r>
            <a:endParaRPr lang="en-US" dirty="0"/>
          </a:p>
        </p:txBody>
      </p:sp>
      <p:sp>
        <p:nvSpPr>
          <p:cNvPr id="11" name="Picture Placeholder 15"/>
          <p:cNvSpPr>
            <a:spLocks noGrp="1"/>
          </p:cNvSpPr>
          <p:nvPr>
            <p:ph type="pic" sz="quarter" idx="13" hasCustomPrompt="1"/>
          </p:nvPr>
        </p:nvSpPr>
        <p:spPr>
          <a:xfrm>
            <a:off x="4579795" y="2445378"/>
            <a:ext cx="4564208" cy="2163120"/>
          </a:xfrm>
          <a:prstGeom prst="rect">
            <a:avLst/>
          </a:prstGeom>
        </p:spPr>
        <p:txBody>
          <a:bodyPr>
            <a:normAutofit/>
          </a:bodyPr>
          <a:lstStyle>
            <a:lvl1pPr marL="0" indent="0">
              <a:buNone/>
              <a:defRPr sz="600" baseline="0">
                <a:latin typeface="+mn-lt"/>
                <a:cs typeface="Arial" panose="020B0604020202020204" pitchFamily="34" charset="0"/>
              </a:defRPr>
            </a:lvl1pPr>
          </a:lstStyle>
          <a:p>
            <a:r>
              <a:rPr lang="en-US" dirty="0"/>
              <a:t>Insert Image </a:t>
            </a:r>
            <a:r>
              <a:rPr lang="en-US" dirty="0" err="1"/>
              <a:t>Here.</a:t>
            </a:r>
            <a:endParaRPr lang="en-US" dirty="0"/>
          </a:p>
        </p:txBody>
      </p:sp>
      <p:sp>
        <p:nvSpPr>
          <p:cNvPr id="32" name="Text Placeholder 31"/>
          <p:cNvSpPr>
            <a:spLocks noGrp="1"/>
          </p:cNvSpPr>
          <p:nvPr>
            <p:ph type="body" sz="quarter" idx="10" hasCustomPrompt="1"/>
          </p:nvPr>
        </p:nvSpPr>
        <p:spPr>
          <a:xfrm>
            <a:off x="351877" y="285750"/>
            <a:ext cx="3898028" cy="419100"/>
          </a:xfrm>
          <a:prstGeom prst="rect">
            <a:avLst/>
          </a:prstGeom>
        </p:spPr>
        <p:txBody>
          <a:bodyPr>
            <a:noAutofit/>
          </a:bodyPr>
          <a:lstStyle>
            <a:lvl1pPr marL="0" indent="0" algn="l">
              <a:lnSpc>
                <a:spcPct val="90000"/>
              </a:lnSpc>
              <a:buNone/>
              <a:defRPr sz="2800" b="0" spc="100" baseline="0">
                <a:solidFill>
                  <a:srgbClr val="1F626D"/>
                </a:solidFill>
                <a:latin typeface="+mj-lt"/>
                <a:cs typeface="Webnar Bold"/>
              </a:defRPr>
            </a:lvl1pPr>
          </a:lstStyle>
          <a:p>
            <a:pPr lvl="0"/>
            <a:r>
              <a:rPr lang="en-US" dirty="0"/>
              <a:t>Title Goes Here</a:t>
            </a:r>
          </a:p>
        </p:txBody>
      </p:sp>
      <p:cxnSp>
        <p:nvCxnSpPr>
          <p:cNvPr id="12" name="Straight Connector 11"/>
          <p:cNvCxnSpPr/>
          <p:nvPr/>
        </p:nvCxnSpPr>
        <p:spPr>
          <a:xfrm flipH="1">
            <a:off x="144163" y="2340186"/>
            <a:ext cx="429176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Text Placeholder 31"/>
          <p:cNvSpPr>
            <a:spLocks noGrp="1"/>
          </p:cNvSpPr>
          <p:nvPr>
            <p:ph type="body" sz="quarter" idx="27" hasCustomPrompt="1"/>
          </p:nvPr>
        </p:nvSpPr>
        <p:spPr>
          <a:xfrm>
            <a:off x="351877" y="2731672"/>
            <a:ext cx="3898028" cy="419100"/>
          </a:xfrm>
          <a:prstGeom prst="rect">
            <a:avLst/>
          </a:prstGeom>
        </p:spPr>
        <p:txBody>
          <a:bodyPr>
            <a:noAutofit/>
          </a:bodyPr>
          <a:lstStyle>
            <a:lvl1pPr marL="0" indent="0" algn="l">
              <a:lnSpc>
                <a:spcPct val="90000"/>
              </a:lnSpc>
              <a:buNone/>
              <a:defRPr sz="2800" b="0" spc="100" baseline="0">
                <a:solidFill>
                  <a:srgbClr val="1F626D"/>
                </a:solidFill>
                <a:latin typeface="+mj-lt"/>
                <a:cs typeface="Webnar Bold"/>
              </a:defRPr>
            </a:lvl1pPr>
          </a:lstStyle>
          <a:p>
            <a:pPr lvl="0"/>
            <a:r>
              <a:rPr lang="en-US" dirty="0"/>
              <a:t>Title Goes Here</a:t>
            </a:r>
          </a:p>
        </p:txBody>
      </p:sp>
      <p:cxnSp>
        <p:nvCxnSpPr>
          <p:cNvPr id="15" name="Straight Connector 11">
            <a:extLst>
              <a:ext uri="{FF2B5EF4-FFF2-40B4-BE49-F238E27FC236}">
                <a16:creationId xmlns:a16="http://schemas.microsoft.com/office/drawing/2014/main" id="{2F46C5D5-EB1F-7D4F-A376-9BF622E79D1E}"/>
              </a:ext>
            </a:extLst>
          </p:cNvPr>
          <p:cNvCxnSpPr/>
          <p:nvPr/>
        </p:nvCxnSpPr>
        <p:spPr>
          <a:xfrm flipH="1">
            <a:off x="144163" y="2340186"/>
            <a:ext cx="429176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Straight Connector 11">
            <a:extLst>
              <a:ext uri="{FF2B5EF4-FFF2-40B4-BE49-F238E27FC236}">
                <a16:creationId xmlns:a16="http://schemas.microsoft.com/office/drawing/2014/main" id="{48DC582D-5904-7547-B2F8-DD468E773C23}"/>
              </a:ext>
            </a:extLst>
          </p:cNvPr>
          <p:cNvCxnSpPr/>
          <p:nvPr userDrawn="1"/>
        </p:nvCxnSpPr>
        <p:spPr>
          <a:xfrm flipH="1">
            <a:off x="144163" y="2340186"/>
            <a:ext cx="429176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Text Placeholder 12">
            <a:extLst>
              <a:ext uri="{FF2B5EF4-FFF2-40B4-BE49-F238E27FC236}">
                <a16:creationId xmlns:a16="http://schemas.microsoft.com/office/drawing/2014/main" id="{BB1B510E-A442-6B44-8C77-D52DEB2A52C5}"/>
              </a:ext>
            </a:extLst>
          </p:cNvPr>
          <p:cNvSpPr>
            <a:spLocks noGrp="1"/>
          </p:cNvSpPr>
          <p:nvPr>
            <p:ph type="body" sz="quarter" idx="25" hasCustomPrompt="1"/>
          </p:nvPr>
        </p:nvSpPr>
        <p:spPr>
          <a:xfrm>
            <a:off x="351877" y="871997"/>
            <a:ext cx="3898028" cy="1265948"/>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sp>
        <p:nvSpPr>
          <p:cNvPr id="23" name="Text Placeholder 12">
            <a:extLst>
              <a:ext uri="{FF2B5EF4-FFF2-40B4-BE49-F238E27FC236}">
                <a16:creationId xmlns:a16="http://schemas.microsoft.com/office/drawing/2014/main" id="{28A3BA46-90A6-3F40-857F-9082FD21A973}"/>
              </a:ext>
            </a:extLst>
          </p:cNvPr>
          <p:cNvSpPr>
            <a:spLocks noGrp="1"/>
          </p:cNvSpPr>
          <p:nvPr>
            <p:ph type="body" sz="quarter" idx="28" hasCustomPrompt="1"/>
          </p:nvPr>
        </p:nvSpPr>
        <p:spPr>
          <a:xfrm>
            <a:off x="351877" y="3342549"/>
            <a:ext cx="3898028" cy="1265948"/>
          </a:xfrm>
          <a:prstGeom prst="rect">
            <a:avLst/>
          </a:prstGeom>
        </p:spPr>
        <p:txBody>
          <a:bodyPr>
            <a:noAutofit/>
          </a:bodyPr>
          <a:lstStyle>
            <a:lvl1pPr marL="171059" indent="-171059">
              <a:lnSpc>
                <a:spcPct val="120000"/>
              </a:lnSpc>
              <a:buClr>
                <a:srgbClr val="1F626D"/>
              </a:buClr>
              <a:buSzPct val="130000"/>
              <a:buFont typeface="Wingdings" charset="2"/>
              <a:buChar char="§"/>
              <a:defRPr sz="1400" b="0" i="0" spc="0">
                <a:solidFill>
                  <a:schemeClr val="tx1"/>
                </a:solidFill>
                <a:latin typeface="+mn-lt"/>
                <a:cs typeface="Calibri Light"/>
              </a:defRPr>
            </a:lvl1pPr>
            <a:lvl2pPr marL="627236" indent="-171059">
              <a:lnSpc>
                <a:spcPct val="120000"/>
              </a:lnSpc>
              <a:buClr>
                <a:srgbClr val="1F626D"/>
              </a:buClr>
              <a:buSzPct val="130000"/>
              <a:buFont typeface="Wingdings" charset="2"/>
              <a:buChar char="§"/>
              <a:defRPr sz="1200" b="0" i="0" spc="0">
                <a:solidFill>
                  <a:schemeClr val="tx1"/>
                </a:solidFill>
                <a:latin typeface="+mn-lt"/>
                <a:cs typeface="Calibri Light"/>
              </a:defRPr>
            </a:lvl2pPr>
            <a:lvl3pPr marL="1083789" indent="-171438">
              <a:lnSpc>
                <a:spcPct val="120000"/>
              </a:lnSpc>
              <a:buClr>
                <a:srgbClr val="1F626D"/>
              </a:buClr>
              <a:buSzPct val="130000"/>
              <a:buFont typeface="Wingdings" charset="2"/>
              <a:buChar char="§"/>
              <a:defRPr sz="1050" b="0" i="0">
                <a:solidFill>
                  <a:schemeClr val="tx1"/>
                </a:solidFill>
                <a:latin typeface="+mn-lt"/>
                <a:cs typeface="Calibri Light"/>
              </a:defRPr>
            </a:lvl3pPr>
            <a:lvl4pPr marL="1539965" indent="-171438">
              <a:lnSpc>
                <a:spcPct val="120000"/>
              </a:lnSpc>
              <a:buClr>
                <a:srgbClr val="1F626D"/>
              </a:buClr>
              <a:buSzPct val="130000"/>
              <a:buFont typeface="Wingdings" charset="2"/>
              <a:buChar char="§"/>
              <a:defRPr sz="800" b="0" i="0">
                <a:solidFill>
                  <a:schemeClr val="tx1"/>
                </a:solidFill>
                <a:latin typeface="+mn-lt"/>
                <a:cs typeface="Calibri Light"/>
              </a:defRPr>
            </a:lvl4pPr>
            <a:lvl5pPr marL="1996140" indent="-171438">
              <a:lnSpc>
                <a:spcPct val="120000"/>
              </a:lnSpc>
              <a:buClr>
                <a:srgbClr val="1F626D"/>
              </a:buClr>
              <a:buSzPct val="130000"/>
              <a:buFont typeface="Wingdings" charset="2"/>
              <a:buChar char="§"/>
              <a:defRPr sz="700" b="0" i="0">
                <a:solidFill>
                  <a:schemeClr val="tx1"/>
                </a:solidFill>
                <a:latin typeface="+mn-lt"/>
                <a:cs typeface="Calibri Light"/>
              </a:defRPr>
            </a:lvl5pPr>
          </a:lstStyle>
          <a:p>
            <a:pPr lvl="0"/>
            <a:r>
              <a:rPr lang="en-US" dirty="0"/>
              <a:t>Click here to add text</a:t>
            </a:r>
          </a:p>
          <a:p>
            <a:pPr lvl="1"/>
            <a:r>
              <a:rPr lang="en-US" dirty="0"/>
              <a:t>Click here to add sub text</a:t>
            </a:r>
          </a:p>
          <a:p>
            <a:pPr lvl="2"/>
            <a:r>
              <a:rPr lang="en-US" dirty="0"/>
              <a:t>Third Level</a:t>
            </a:r>
          </a:p>
          <a:p>
            <a:pPr lvl="3"/>
            <a:r>
              <a:rPr lang="en-US" dirty="0"/>
              <a:t>Fourth Level</a:t>
            </a:r>
          </a:p>
          <a:p>
            <a:pPr lvl="4"/>
            <a:r>
              <a:rPr lang="en-US" dirty="0"/>
              <a:t>Fifth Level</a:t>
            </a:r>
          </a:p>
        </p:txBody>
      </p:sp>
      <p:pic>
        <p:nvPicPr>
          <p:cNvPr id="2" name="Immagine 1">
            <a:extLst>
              <a:ext uri="{FF2B5EF4-FFF2-40B4-BE49-F238E27FC236}">
                <a16:creationId xmlns:a16="http://schemas.microsoft.com/office/drawing/2014/main" id="{ED8544C1-AFE3-48AC-5A68-BD2D9AF7E98D}"/>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56247968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3 Photos + Copy">
    <p:spTree>
      <p:nvGrpSpPr>
        <p:cNvPr id="1" name=""/>
        <p:cNvGrpSpPr/>
        <p:nvPr/>
      </p:nvGrpSpPr>
      <p:grpSpPr>
        <a:xfrm>
          <a:off x="0" y="0"/>
          <a:ext cx="0" cy="0"/>
          <a:chOff x="0" y="0"/>
          <a:chExt cx="0" cy="0"/>
        </a:xfrm>
      </p:grpSpPr>
      <p:sp>
        <p:nvSpPr>
          <p:cNvPr id="20" name="Picture Placeholder 15"/>
          <p:cNvSpPr>
            <a:spLocks noGrp="1"/>
          </p:cNvSpPr>
          <p:nvPr>
            <p:ph type="pic" sz="quarter" idx="12" hasCustomPrompt="1"/>
          </p:nvPr>
        </p:nvSpPr>
        <p:spPr>
          <a:xfrm>
            <a:off x="769663" y="1287250"/>
            <a:ext cx="2277029" cy="1771128"/>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21" name="Picture Placeholder 15"/>
          <p:cNvSpPr>
            <a:spLocks noGrp="1"/>
          </p:cNvSpPr>
          <p:nvPr>
            <p:ph type="pic" sz="quarter" idx="13" hasCustomPrompt="1"/>
          </p:nvPr>
        </p:nvSpPr>
        <p:spPr>
          <a:xfrm>
            <a:off x="3484801" y="1287250"/>
            <a:ext cx="2277029" cy="1771128"/>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22" name="Picture Placeholder 15"/>
          <p:cNvSpPr>
            <a:spLocks noGrp="1"/>
          </p:cNvSpPr>
          <p:nvPr>
            <p:ph type="pic" sz="quarter" idx="14" hasCustomPrompt="1"/>
          </p:nvPr>
        </p:nvSpPr>
        <p:spPr>
          <a:xfrm>
            <a:off x="6199936" y="1287250"/>
            <a:ext cx="2277029" cy="1771128"/>
          </a:xfrm>
          <a:prstGeom prst="rect">
            <a:avLst/>
          </a:prstGeom>
        </p:spPr>
        <p:txBody>
          <a:bodyPr>
            <a:normAutofit/>
          </a:bodyPr>
          <a:lstStyle>
            <a:lvl1pPr marL="0" indent="0">
              <a:buNone/>
              <a:defRPr sz="600" baseline="0">
                <a:solidFill>
                  <a:schemeClr val="tx1"/>
                </a:solidFill>
                <a:latin typeface="+mn-lt"/>
                <a:cs typeface="Arial" panose="020B0604020202020204" pitchFamily="34" charset="0"/>
              </a:defRPr>
            </a:lvl1pPr>
          </a:lstStyle>
          <a:p>
            <a:r>
              <a:rPr lang="en-US" dirty="0"/>
              <a:t>Insert Image </a:t>
            </a:r>
            <a:r>
              <a:rPr lang="en-US" dirty="0" err="1"/>
              <a:t>Here.</a:t>
            </a:r>
            <a:endParaRPr lang="en-US" dirty="0"/>
          </a:p>
        </p:txBody>
      </p:sp>
      <p:sp>
        <p:nvSpPr>
          <p:cNvPr id="24" name="Text Placeholder 4"/>
          <p:cNvSpPr>
            <a:spLocks noGrp="1"/>
          </p:cNvSpPr>
          <p:nvPr>
            <p:ph type="body" sz="quarter" idx="21" hasCustomPrompt="1"/>
          </p:nvPr>
        </p:nvSpPr>
        <p:spPr>
          <a:xfrm>
            <a:off x="770216" y="3533678"/>
            <a:ext cx="2276475" cy="619567"/>
          </a:xfrm>
          <a:prstGeom prst="rect">
            <a:avLst/>
          </a:prstGeom>
        </p:spPr>
        <p:txBody>
          <a:bodyPr>
            <a:noAutofit/>
          </a:bodyPr>
          <a:lstStyle>
            <a:lvl1pPr marL="0" marR="0" indent="0" algn="ctr" defTabSz="456176" rtl="0" eaLnBrk="1" fontAlgn="auto" latinLnBrk="0" hangingPunct="1">
              <a:lnSpc>
                <a:spcPct val="110000"/>
              </a:lnSpc>
              <a:spcBef>
                <a:spcPct val="20000"/>
              </a:spcBef>
              <a:spcAft>
                <a:spcPts val="0"/>
              </a:spcAft>
              <a:buClrTx/>
              <a:buSzTx/>
              <a:buFont typeface="Arial"/>
              <a:buNone/>
              <a:tabLst/>
              <a:defRPr sz="1050" baseline="0">
                <a:solidFill>
                  <a:schemeClr val="tx1"/>
                </a:solidFill>
                <a:latin typeface="+mn-lt"/>
                <a:cs typeface="Calibri Light"/>
              </a:defRPr>
            </a:lvl1pPr>
          </a:lstStyle>
          <a:p>
            <a:pPr lvl="0"/>
            <a:r>
              <a:rPr lang="en-US" dirty="0"/>
              <a:t>Sub copy goes here</a:t>
            </a:r>
          </a:p>
          <a:p>
            <a:pPr marL="0" marR="0" lvl="0" indent="0" algn="ctr" defTabSz="456176" rtl="0" eaLnBrk="1" fontAlgn="auto" latinLnBrk="0" hangingPunct="1">
              <a:lnSpc>
                <a:spcPct val="100000"/>
              </a:lnSpc>
              <a:spcBef>
                <a:spcPct val="20000"/>
              </a:spcBef>
              <a:spcAft>
                <a:spcPts val="0"/>
              </a:spcAft>
              <a:buClrTx/>
              <a:buSzTx/>
              <a:buFont typeface="Arial"/>
              <a:buNone/>
              <a:tabLst/>
              <a:defRPr/>
            </a:pPr>
            <a:r>
              <a:rPr lang="en-US" dirty="0"/>
              <a:t>Sub copy goes here</a:t>
            </a:r>
          </a:p>
        </p:txBody>
      </p:sp>
      <p:sp>
        <p:nvSpPr>
          <p:cNvPr id="3" name="Text Placeholder 2"/>
          <p:cNvSpPr>
            <a:spLocks noGrp="1"/>
          </p:cNvSpPr>
          <p:nvPr>
            <p:ph type="body" sz="quarter" idx="22" hasCustomPrompt="1"/>
          </p:nvPr>
        </p:nvSpPr>
        <p:spPr>
          <a:xfrm>
            <a:off x="770216" y="3182941"/>
            <a:ext cx="2276475" cy="250825"/>
          </a:xfrm>
          <a:prstGeom prst="rect">
            <a:avLst/>
          </a:prstGeom>
        </p:spPr>
        <p:txBody>
          <a:bodyPr>
            <a:noAutofit/>
          </a:bodyPr>
          <a:lstStyle>
            <a:lvl1pPr marL="0" indent="0" algn="ctr">
              <a:lnSpc>
                <a:spcPct val="90000"/>
              </a:lnSpc>
              <a:buNone/>
              <a:defRPr sz="1400" b="0">
                <a:solidFill>
                  <a:srgbClr val="1F626D"/>
                </a:solidFill>
                <a:latin typeface="+mj-lt"/>
                <a:cs typeface="Webnar Bold"/>
              </a:defRPr>
            </a:lvl1pPr>
          </a:lstStyle>
          <a:p>
            <a:pPr lvl="0"/>
            <a:r>
              <a:rPr lang="en-US" dirty="0"/>
              <a:t>Title Goes Here</a:t>
            </a:r>
          </a:p>
        </p:txBody>
      </p:sp>
      <p:sp>
        <p:nvSpPr>
          <p:cNvPr id="28" name="Text Placeholder 2"/>
          <p:cNvSpPr>
            <a:spLocks noGrp="1"/>
          </p:cNvSpPr>
          <p:nvPr>
            <p:ph type="body" sz="quarter" idx="24" hasCustomPrompt="1"/>
          </p:nvPr>
        </p:nvSpPr>
        <p:spPr>
          <a:xfrm>
            <a:off x="3485354" y="3182941"/>
            <a:ext cx="2276475" cy="250825"/>
          </a:xfrm>
          <a:prstGeom prst="rect">
            <a:avLst/>
          </a:prstGeom>
        </p:spPr>
        <p:txBody>
          <a:bodyPr>
            <a:noAutofit/>
          </a:bodyPr>
          <a:lstStyle>
            <a:lvl1pPr marL="0" indent="0" algn="ctr">
              <a:lnSpc>
                <a:spcPct val="90000"/>
              </a:lnSpc>
              <a:buNone/>
              <a:defRPr sz="1400" b="0">
                <a:solidFill>
                  <a:srgbClr val="1F626D"/>
                </a:solidFill>
                <a:latin typeface="+mj-lt"/>
                <a:cs typeface="Webnar Bold"/>
              </a:defRPr>
            </a:lvl1pPr>
          </a:lstStyle>
          <a:p>
            <a:pPr lvl="0"/>
            <a:r>
              <a:rPr lang="en-US" dirty="0"/>
              <a:t>Title Goes Here</a:t>
            </a:r>
          </a:p>
        </p:txBody>
      </p:sp>
      <p:sp>
        <p:nvSpPr>
          <p:cNvPr id="34" name="Text Placeholder 2"/>
          <p:cNvSpPr>
            <a:spLocks noGrp="1"/>
          </p:cNvSpPr>
          <p:nvPr>
            <p:ph type="body" sz="quarter" idx="26" hasCustomPrompt="1"/>
          </p:nvPr>
        </p:nvSpPr>
        <p:spPr>
          <a:xfrm>
            <a:off x="6200489" y="3182941"/>
            <a:ext cx="2276475" cy="250825"/>
          </a:xfrm>
          <a:prstGeom prst="rect">
            <a:avLst/>
          </a:prstGeom>
        </p:spPr>
        <p:txBody>
          <a:bodyPr>
            <a:noAutofit/>
          </a:bodyPr>
          <a:lstStyle>
            <a:lvl1pPr marL="0" indent="0" algn="ctr">
              <a:lnSpc>
                <a:spcPct val="90000"/>
              </a:lnSpc>
              <a:buNone/>
              <a:defRPr sz="1400" b="0">
                <a:solidFill>
                  <a:srgbClr val="1F626D"/>
                </a:solidFill>
                <a:latin typeface="+mj-lt"/>
                <a:cs typeface="Webnar Bold"/>
              </a:defRPr>
            </a:lvl1pPr>
          </a:lstStyle>
          <a:p>
            <a:pPr lvl="0"/>
            <a:r>
              <a:rPr lang="en-US" dirty="0"/>
              <a:t>Title Goes Here</a:t>
            </a:r>
          </a:p>
        </p:txBody>
      </p:sp>
      <p:sp>
        <p:nvSpPr>
          <p:cNvPr id="14" name="Text Placeholder 4"/>
          <p:cNvSpPr>
            <a:spLocks noGrp="1"/>
          </p:cNvSpPr>
          <p:nvPr>
            <p:ph type="body" sz="quarter" idx="27" hasCustomPrompt="1"/>
          </p:nvPr>
        </p:nvSpPr>
        <p:spPr>
          <a:xfrm>
            <a:off x="3484799" y="3533678"/>
            <a:ext cx="2276475" cy="619567"/>
          </a:xfrm>
          <a:prstGeom prst="rect">
            <a:avLst/>
          </a:prstGeom>
        </p:spPr>
        <p:txBody>
          <a:bodyPr>
            <a:noAutofit/>
          </a:bodyPr>
          <a:lstStyle>
            <a:lvl1pPr marL="0" marR="0" indent="0" algn="ctr" defTabSz="456176" rtl="0" eaLnBrk="1" fontAlgn="auto" latinLnBrk="0" hangingPunct="1">
              <a:lnSpc>
                <a:spcPct val="110000"/>
              </a:lnSpc>
              <a:spcBef>
                <a:spcPct val="20000"/>
              </a:spcBef>
              <a:spcAft>
                <a:spcPts val="0"/>
              </a:spcAft>
              <a:buClrTx/>
              <a:buSzTx/>
              <a:buFont typeface="Arial"/>
              <a:buNone/>
              <a:tabLst/>
              <a:defRPr sz="1050" baseline="0">
                <a:solidFill>
                  <a:schemeClr val="tx1"/>
                </a:solidFill>
                <a:latin typeface="+mn-lt"/>
                <a:cs typeface="Calibri Light"/>
              </a:defRPr>
            </a:lvl1pPr>
          </a:lstStyle>
          <a:p>
            <a:pPr lvl="0"/>
            <a:r>
              <a:rPr lang="en-US" dirty="0"/>
              <a:t>Sub copy goes here</a:t>
            </a:r>
          </a:p>
          <a:p>
            <a:pPr marL="0" marR="0" lvl="0" indent="0" algn="ctr" defTabSz="456176" rtl="0" eaLnBrk="1" fontAlgn="auto" latinLnBrk="0" hangingPunct="1">
              <a:lnSpc>
                <a:spcPct val="100000"/>
              </a:lnSpc>
              <a:spcBef>
                <a:spcPct val="20000"/>
              </a:spcBef>
              <a:spcAft>
                <a:spcPts val="0"/>
              </a:spcAft>
              <a:buClrTx/>
              <a:buSzTx/>
              <a:buFont typeface="Arial"/>
              <a:buNone/>
              <a:tabLst/>
              <a:defRPr/>
            </a:pPr>
            <a:r>
              <a:rPr lang="en-US" dirty="0"/>
              <a:t>Sub copy goes here</a:t>
            </a:r>
          </a:p>
        </p:txBody>
      </p:sp>
      <p:sp>
        <p:nvSpPr>
          <p:cNvPr id="15" name="Text Placeholder 4"/>
          <p:cNvSpPr>
            <a:spLocks noGrp="1"/>
          </p:cNvSpPr>
          <p:nvPr>
            <p:ph type="body" sz="quarter" idx="28" hasCustomPrompt="1"/>
          </p:nvPr>
        </p:nvSpPr>
        <p:spPr>
          <a:xfrm>
            <a:off x="6199934" y="3533678"/>
            <a:ext cx="2276475" cy="619567"/>
          </a:xfrm>
          <a:prstGeom prst="rect">
            <a:avLst/>
          </a:prstGeom>
        </p:spPr>
        <p:txBody>
          <a:bodyPr>
            <a:noAutofit/>
          </a:bodyPr>
          <a:lstStyle>
            <a:lvl1pPr marL="0" marR="0" indent="0" algn="ctr" defTabSz="456176" rtl="0" eaLnBrk="1" fontAlgn="auto" latinLnBrk="0" hangingPunct="1">
              <a:lnSpc>
                <a:spcPct val="110000"/>
              </a:lnSpc>
              <a:spcBef>
                <a:spcPct val="20000"/>
              </a:spcBef>
              <a:spcAft>
                <a:spcPts val="0"/>
              </a:spcAft>
              <a:buClrTx/>
              <a:buSzTx/>
              <a:buFont typeface="Arial"/>
              <a:buNone/>
              <a:tabLst/>
              <a:defRPr sz="1050" baseline="0">
                <a:solidFill>
                  <a:schemeClr val="tx1"/>
                </a:solidFill>
                <a:latin typeface="+mn-lt"/>
                <a:cs typeface="Calibri Light"/>
              </a:defRPr>
            </a:lvl1pPr>
          </a:lstStyle>
          <a:p>
            <a:pPr lvl="0"/>
            <a:r>
              <a:rPr lang="en-US" dirty="0"/>
              <a:t>Sub copy goes here</a:t>
            </a:r>
          </a:p>
          <a:p>
            <a:pPr marL="0" marR="0" lvl="0" indent="0" algn="ctr" defTabSz="456176" rtl="0" eaLnBrk="1" fontAlgn="auto" latinLnBrk="0" hangingPunct="1">
              <a:lnSpc>
                <a:spcPct val="100000"/>
              </a:lnSpc>
              <a:spcBef>
                <a:spcPct val="20000"/>
              </a:spcBef>
              <a:spcAft>
                <a:spcPts val="0"/>
              </a:spcAft>
              <a:buClrTx/>
              <a:buSzTx/>
              <a:buFont typeface="Arial"/>
              <a:buNone/>
              <a:tabLst/>
              <a:defRPr/>
            </a:pPr>
            <a:r>
              <a:rPr lang="en-US" dirty="0"/>
              <a:t>Sub copy goes here</a:t>
            </a:r>
          </a:p>
        </p:txBody>
      </p:sp>
      <p:sp>
        <p:nvSpPr>
          <p:cNvPr id="19" name="Text Placeholder 35">
            <a:extLst>
              <a:ext uri="{FF2B5EF4-FFF2-40B4-BE49-F238E27FC236}">
                <a16:creationId xmlns:a16="http://schemas.microsoft.com/office/drawing/2014/main" id="{B05CA65B-B08F-CC46-938C-30DC6FADE2FF}"/>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5" name="Text Placeholder 31">
            <a:extLst>
              <a:ext uri="{FF2B5EF4-FFF2-40B4-BE49-F238E27FC236}">
                <a16:creationId xmlns:a16="http://schemas.microsoft.com/office/drawing/2014/main" id="{897EA448-9139-3A4D-94A7-9783623A1507}"/>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pic>
        <p:nvPicPr>
          <p:cNvPr id="2" name="Immagine 1">
            <a:extLst>
              <a:ext uri="{FF2B5EF4-FFF2-40B4-BE49-F238E27FC236}">
                <a16:creationId xmlns:a16="http://schemas.microsoft.com/office/drawing/2014/main" id="{735B0E97-3CE2-31EA-C127-15DF74F11A21}"/>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48858224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Full Bleed Photo + 4 Callouts">
    <p:spTree>
      <p:nvGrpSpPr>
        <p:cNvPr id="1" name=""/>
        <p:cNvGrpSpPr/>
        <p:nvPr/>
      </p:nvGrpSpPr>
      <p:grpSpPr>
        <a:xfrm>
          <a:off x="0" y="0"/>
          <a:ext cx="0" cy="0"/>
          <a:chOff x="0" y="0"/>
          <a:chExt cx="0" cy="0"/>
        </a:xfrm>
      </p:grpSpPr>
      <p:sp>
        <p:nvSpPr>
          <p:cNvPr id="9" name="Picture Placeholder 19"/>
          <p:cNvSpPr>
            <a:spLocks noGrp="1"/>
          </p:cNvSpPr>
          <p:nvPr>
            <p:ph type="pic" sz="quarter" idx="12" hasCustomPrompt="1"/>
          </p:nvPr>
        </p:nvSpPr>
        <p:spPr>
          <a:xfrm>
            <a:off x="0" y="1320305"/>
            <a:ext cx="9144000" cy="2674183"/>
          </a:xfrm>
          <a:prstGeom prst="rect">
            <a:avLst/>
          </a:prstGeom>
          <a:solidFill>
            <a:srgbClr val="1F626D"/>
          </a:solidFill>
        </p:spPr>
        <p:txBody>
          <a:bodyPr>
            <a:normAutofit/>
          </a:bodyPr>
          <a:lstStyle>
            <a:lvl1pPr marL="0" indent="0">
              <a:buNone/>
              <a:defRPr sz="600">
                <a:solidFill>
                  <a:srgbClr val="FFFFFF"/>
                </a:solidFill>
                <a:latin typeface="+mn-lt"/>
                <a:cs typeface="Arial" panose="020B0604020202020204" pitchFamily="34" charset="0"/>
              </a:defRPr>
            </a:lvl1pPr>
          </a:lstStyle>
          <a:p>
            <a:r>
              <a:rPr lang="en-US" dirty="0"/>
              <a:t>Leave this box as a colored rectangle.</a:t>
            </a:r>
          </a:p>
        </p:txBody>
      </p:sp>
      <p:sp>
        <p:nvSpPr>
          <p:cNvPr id="28" name="Text Placeholder 4"/>
          <p:cNvSpPr>
            <a:spLocks noGrp="1"/>
          </p:cNvSpPr>
          <p:nvPr>
            <p:ph type="body" sz="quarter" idx="27" hasCustomPrompt="1"/>
          </p:nvPr>
        </p:nvSpPr>
        <p:spPr>
          <a:xfrm>
            <a:off x="7015053" y="2785277"/>
            <a:ext cx="1806622" cy="750421"/>
          </a:xfrm>
          <a:prstGeom prst="rect">
            <a:avLst/>
          </a:prstGeom>
        </p:spPr>
        <p:txBody>
          <a:bodyPr>
            <a:noAutofit/>
          </a:bodyPr>
          <a:lstStyle>
            <a:lvl1pPr marL="0" marR="0" indent="0" algn="ctr" defTabSz="456176" rtl="0" eaLnBrk="1" fontAlgn="auto" latinLnBrk="0" hangingPunct="1">
              <a:lnSpc>
                <a:spcPct val="110000"/>
              </a:lnSpc>
              <a:spcBef>
                <a:spcPct val="20000"/>
              </a:spcBef>
              <a:spcAft>
                <a:spcPts val="0"/>
              </a:spcAft>
              <a:buClrTx/>
              <a:buSzTx/>
              <a:buFont typeface="Arial"/>
              <a:buNone/>
              <a:tabLst/>
              <a:defRPr sz="900" baseline="0">
                <a:solidFill>
                  <a:srgbClr val="FFFFFF"/>
                </a:solidFill>
                <a:latin typeface="+mn-lt"/>
              </a:defRPr>
            </a:lvl1pPr>
          </a:lstStyle>
          <a:p>
            <a:pPr lvl="0"/>
            <a:r>
              <a:rPr lang="en-US" dirty="0"/>
              <a:t>Sub copy goes here</a:t>
            </a:r>
          </a:p>
        </p:txBody>
      </p:sp>
      <p:sp>
        <p:nvSpPr>
          <p:cNvPr id="29" name="Text Placeholder 2"/>
          <p:cNvSpPr>
            <a:spLocks noGrp="1"/>
          </p:cNvSpPr>
          <p:nvPr>
            <p:ph type="body" sz="quarter" idx="28" hasCustomPrompt="1"/>
          </p:nvPr>
        </p:nvSpPr>
        <p:spPr>
          <a:xfrm>
            <a:off x="7015053" y="2522420"/>
            <a:ext cx="1806622" cy="250825"/>
          </a:xfrm>
          <a:prstGeom prst="rect">
            <a:avLst/>
          </a:prstGeom>
        </p:spPr>
        <p:txBody>
          <a:bodyPr>
            <a:noAutofit/>
          </a:bodyPr>
          <a:lstStyle>
            <a:lvl1pPr marL="0" indent="0" algn="ctr">
              <a:lnSpc>
                <a:spcPct val="90000"/>
              </a:lnSpc>
              <a:buNone/>
              <a:defRPr sz="1400" b="0">
                <a:solidFill>
                  <a:schemeClr val="bg1"/>
                </a:solidFill>
                <a:latin typeface="+mj-lt"/>
                <a:cs typeface="Webnar Bold"/>
              </a:defRPr>
            </a:lvl1pPr>
          </a:lstStyle>
          <a:p>
            <a:pPr lvl="0"/>
            <a:r>
              <a:rPr lang="en-US" dirty="0"/>
              <a:t>Title Goes Here</a:t>
            </a:r>
          </a:p>
        </p:txBody>
      </p:sp>
      <p:sp>
        <p:nvSpPr>
          <p:cNvPr id="26" name="Text Placeholder 4"/>
          <p:cNvSpPr>
            <a:spLocks noGrp="1"/>
          </p:cNvSpPr>
          <p:nvPr>
            <p:ph type="body" sz="quarter" idx="25" hasCustomPrompt="1"/>
          </p:nvPr>
        </p:nvSpPr>
        <p:spPr>
          <a:xfrm>
            <a:off x="4802634" y="2785277"/>
            <a:ext cx="1806622" cy="750421"/>
          </a:xfrm>
          <a:prstGeom prst="rect">
            <a:avLst/>
          </a:prstGeom>
        </p:spPr>
        <p:txBody>
          <a:bodyPr>
            <a:noAutofit/>
          </a:bodyPr>
          <a:lstStyle>
            <a:lvl1pPr marL="0" marR="0" indent="0" algn="ctr" defTabSz="456176" rtl="0" eaLnBrk="1" fontAlgn="auto" latinLnBrk="0" hangingPunct="1">
              <a:lnSpc>
                <a:spcPct val="110000"/>
              </a:lnSpc>
              <a:spcBef>
                <a:spcPct val="20000"/>
              </a:spcBef>
              <a:spcAft>
                <a:spcPts val="0"/>
              </a:spcAft>
              <a:buClrTx/>
              <a:buSzTx/>
              <a:buFont typeface="Arial"/>
              <a:buNone/>
              <a:tabLst/>
              <a:defRPr sz="900" baseline="0">
                <a:solidFill>
                  <a:srgbClr val="FFFFFF"/>
                </a:solidFill>
                <a:latin typeface="+mn-lt"/>
              </a:defRPr>
            </a:lvl1pPr>
          </a:lstStyle>
          <a:p>
            <a:pPr lvl="0"/>
            <a:r>
              <a:rPr lang="en-US" dirty="0"/>
              <a:t>Sub copy goes here</a:t>
            </a:r>
          </a:p>
        </p:txBody>
      </p:sp>
      <p:sp>
        <p:nvSpPr>
          <p:cNvPr id="27" name="Text Placeholder 2"/>
          <p:cNvSpPr>
            <a:spLocks noGrp="1"/>
          </p:cNvSpPr>
          <p:nvPr>
            <p:ph type="body" sz="quarter" idx="26" hasCustomPrompt="1"/>
          </p:nvPr>
        </p:nvSpPr>
        <p:spPr>
          <a:xfrm>
            <a:off x="4802634" y="2522420"/>
            <a:ext cx="1806622" cy="250825"/>
          </a:xfrm>
          <a:prstGeom prst="rect">
            <a:avLst/>
          </a:prstGeom>
        </p:spPr>
        <p:txBody>
          <a:bodyPr>
            <a:noAutofit/>
          </a:bodyPr>
          <a:lstStyle>
            <a:lvl1pPr marL="0" indent="0" algn="ctr">
              <a:lnSpc>
                <a:spcPct val="90000"/>
              </a:lnSpc>
              <a:buNone/>
              <a:defRPr sz="1400" b="0">
                <a:solidFill>
                  <a:schemeClr val="bg1"/>
                </a:solidFill>
                <a:latin typeface="+mj-lt"/>
                <a:cs typeface="Webnar Bold"/>
              </a:defRPr>
            </a:lvl1pPr>
          </a:lstStyle>
          <a:p>
            <a:pPr lvl="0"/>
            <a:r>
              <a:rPr lang="en-US" dirty="0"/>
              <a:t>Title Goes Here</a:t>
            </a:r>
          </a:p>
        </p:txBody>
      </p:sp>
      <p:sp>
        <p:nvSpPr>
          <p:cNvPr id="24" name="Text Placeholder 4"/>
          <p:cNvSpPr>
            <a:spLocks noGrp="1"/>
          </p:cNvSpPr>
          <p:nvPr>
            <p:ph type="body" sz="quarter" idx="23" hasCustomPrompt="1"/>
          </p:nvPr>
        </p:nvSpPr>
        <p:spPr>
          <a:xfrm>
            <a:off x="2591964" y="2785277"/>
            <a:ext cx="1806622" cy="750421"/>
          </a:xfrm>
          <a:prstGeom prst="rect">
            <a:avLst/>
          </a:prstGeom>
        </p:spPr>
        <p:txBody>
          <a:bodyPr>
            <a:noAutofit/>
          </a:bodyPr>
          <a:lstStyle>
            <a:lvl1pPr marL="0" marR="0" indent="0" algn="ctr" defTabSz="456176" rtl="0" eaLnBrk="1" fontAlgn="auto" latinLnBrk="0" hangingPunct="1">
              <a:lnSpc>
                <a:spcPct val="110000"/>
              </a:lnSpc>
              <a:spcBef>
                <a:spcPct val="20000"/>
              </a:spcBef>
              <a:spcAft>
                <a:spcPts val="0"/>
              </a:spcAft>
              <a:buClrTx/>
              <a:buSzTx/>
              <a:buFont typeface="Arial"/>
              <a:buNone/>
              <a:tabLst/>
              <a:defRPr sz="900" baseline="0">
                <a:solidFill>
                  <a:srgbClr val="FFFFFF"/>
                </a:solidFill>
                <a:latin typeface="+mn-lt"/>
              </a:defRPr>
            </a:lvl1pPr>
          </a:lstStyle>
          <a:p>
            <a:pPr lvl="0"/>
            <a:r>
              <a:rPr lang="en-US" dirty="0"/>
              <a:t>Sub copy goes here</a:t>
            </a:r>
          </a:p>
        </p:txBody>
      </p:sp>
      <p:sp>
        <p:nvSpPr>
          <p:cNvPr id="25" name="Text Placeholder 2"/>
          <p:cNvSpPr>
            <a:spLocks noGrp="1"/>
          </p:cNvSpPr>
          <p:nvPr>
            <p:ph type="body" sz="quarter" idx="24" hasCustomPrompt="1"/>
          </p:nvPr>
        </p:nvSpPr>
        <p:spPr>
          <a:xfrm>
            <a:off x="2591964" y="2522420"/>
            <a:ext cx="1806622" cy="250825"/>
          </a:xfrm>
          <a:prstGeom prst="rect">
            <a:avLst/>
          </a:prstGeom>
        </p:spPr>
        <p:txBody>
          <a:bodyPr>
            <a:noAutofit/>
          </a:bodyPr>
          <a:lstStyle>
            <a:lvl1pPr marL="0" indent="0" algn="ctr">
              <a:lnSpc>
                <a:spcPct val="90000"/>
              </a:lnSpc>
              <a:buNone/>
              <a:defRPr sz="1400" b="0">
                <a:solidFill>
                  <a:schemeClr val="bg1"/>
                </a:solidFill>
                <a:latin typeface="+mj-lt"/>
                <a:cs typeface="Webnar Bold"/>
              </a:defRPr>
            </a:lvl1pPr>
          </a:lstStyle>
          <a:p>
            <a:pPr lvl="0"/>
            <a:r>
              <a:rPr lang="en-US" dirty="0"/>
              <a:t>Title Goes Here</a:t>
            </a:r>
          </a:p>
        </p:txBody>
      </p:sp>
      <p:sp>
        <p:nvSpPr>
          <p:cNvPr id="14" name="Text Placeholder 4"/>
          <p:cNvSpPr>
            <a:spLocks noGrp="1"/>
          </p:cNvSpPr>
          <p:nvPr>
            <p:ph type="body" sz="quarter" idx="21" hasCustomPrompt="1"/>
          </p:nvPr>
        </p:nvSpPr>
        <p:spPr>
          <a:xfrm>
            <a:off x="383553" y="2785277"/>
            <a:ext cx="1806622" cy="750421"/>
          </a:xfrm>
          <a:prstGeom prst="rect">
            <a:avLst/>
          </a:prstGeom>
        </p:spPr>
        <p:txBody>
          <a:bodyPr>
            <a:noAutofit/>
          </a:bodyPr>
          <a:lstStyle>
            <a:lvl1pPr marL="0" marR="0" indent="0" algn="ctr" defTabSz="456176" rtl="0" eaLnBrk="1" fontAlgn="auto" latinLnBrk="0" hangingPunct="1">
              <a:lnSpc>
                <a:spcPct val="110000"/>
              </a:lnSpc>
              <a:spcBef>
                <a:spcPct val="20000"/>
              </a:spcBef>
              <a:spcAft>
                <a:spcPts val="0"/>
              </a:spcAft>
              <a:buClrTx/>
              <a:buSzTx/>
              <a:buFont typeface="Arial"/>
              <a:buNone/>
              <a:tabLst/>
              <a:defRPr sz="900" baseline="0">
                <a:solidFill>
                  <a:srgbClr val="FFFFFF"/>
                </a:solidFill>
                <a:latin typeface="+mn-lt"/>
              </a:defRPr>
            </a:lvl1pPr>
          </a:lstStyle>
          <a:p>
            <a:pPr lvl="0"/>
            <a:r>
              <a:rPr lang="en-US" dirty="0"/>
              <a:t>Sub copy goes here</a:t>
            </a:r>
          </a:p>
        </p:txBody>
      </p:sp>
      <p:sp>
        <p:nvSpPr>
          <p:cNvPr id="15" name="Text Placeholder 2"/>
          <p:cNvSpPr>
            <a:spLocks noGrp="1"/>
          </p:cNvSpPr>
          <p:nvPr>
            <p:ph type="body" sz="quarter" idx="22" hasCustomPrompt="1"/>
          </p:nvPr>
        </p:nvSpPr>
        <p:spPr>
          <a:xfrm>
            <a:off x="383553" y="2522420"/>
            <a:ext cx="1806622" cy="250825"/>
          </a:xfrm>
          <a:prstGeom prst="rect">
            <a:avLst/>
          </a:prstGeom>
        </p:spPr>
        <p:txBody>
          <a:bodyPr>
            <a:noAutofit/>
          </a:bodyPr>
          <a:lstStyle>
            <a:lvl1pPr marL="0" indent="0" algn="ctr">
              <a:lnSpc>
                <a:spcPct val="90000"/>
              </a:lnSpc>
              <a:buNone/>
              <a:defRPr sz="1400" b="0">
                <a:solidFill>
                  <a:schemeClr val="bg1"/>
                </a:solidFill>
                <a:latin typeface="+mj-lt"/>
                <a:cs typeface="Webnar Bold"/>
              </a:defRPr>
            </a:lvl1pPr>
          </a:lstStyle>
          <a:p>
            <a:pPr lvl="0"/>
            <a:r>
              <a:rPr lang="en-US" dirty="0"/>
              <a:t>Title Goes Here</a:t>
            </a:r>
          </a:p>
        </p:txBody>
      </p:sp>
      <p:sp>
        <p:nvSpPr>
          <p:cNvPr id="19" name="Text Placeholder 35">
            <a:extLst>
              <a:ext uri="{FF2B5EF4-FFF2-40B4-BE49-F238E27FC236}">
                <a16:creationId xmlns:a16="http://schemas.microsoft.com/office/drawing/2014/main" id="{5E7A7001-7ABE-0342-AB9A-A3D36EC2431D}"/>
              </a:ext>
            </a:extLst>
          </p:cNvPr>
          <p:cNvSpPr>
            <a:spLocks noGrp="1"/>
          </p:cNvSpPr>
          <p:nvPr>
            <p:ph type="body" sz="quarter" idx="11" hasCustomPrompt="1"/>
          </p:nvPr>
        </p:nvSpPr>
        <p:spPr>
          <a:xfrm>
            <a:off x="0" y="652388"/>
            <a:ext cx="9144000" cy="173037"/>
          </a:xfrm>
          <a:prstGeom prst="rect">
            <a:avLst/>
          </a:prstGeom>
        </p:spPr>
        <p:txBody>
          <a:bodyPr>
            <a:noAutofit/>
          </a:bodyPr>
          <a:lstStyle>
            <a:lvl1pPr marL="0" indent="0" algn="ctr">
              <a:lnSpc>
                <a:spcPct val="90000"/>
              </a:lnSpc>
              <a:buNone/>
              <a:defRPr sz="800" b="1" kern="400" spc="100" baseline="0">
                <a:solidFill>
                  <a:srgbClr val="228244"/>
                </a:solidFill>
                <a:latin typeface="+mn-lt"/>
              </a:defRPr>
            </a:lvl1pPr>
          </a:lstStyle>
          <a:p>
            <a:pPr lvl="0"/>
            <a:r>
              <a:rPr lang="en-US" dirty="0"/>
              <a:t>SUBHEAD GOES HERE (DELETE IF NOT NEEDED)</a:t>
            </a:r>
          </a:p>
        </p:txBody>
      </p:sp>
      <p:sp>
        <p:nvSpPr>
          <p:cNvPr id="21" name="Text Placeholder 31">
            <a:extLst>
              <a:ext uri="{FF2B5EF4-FFF2-40B4-BE49-F238E27FC236}">
                <a16:creationId xmlns:a16="http://schemas.microsoft.com/office/drawing/2014/main" id="{97E294F3-D269-DD4B-85F7-C071B696AE14}"/>
              </a:ext>
            </a:extLst>
          </p:cNvPr>
          <p:cNvSpPr>
            <a:spLocks noGrp="1"/>
          </p:cNvSpPr>
          <p:nvPr>
            <p:ph type="body" sz="quarter" idx="10" hasCustomPrompt="1"/>
          </p:nvPr>
        </p:nvSpPr>
        <p:spPr>
          <a:xfrm>
            <a:off x="0" y="161850"/>
            <a:ext cx="9144000" cy="419100"/>
          </a:xfrm>
          <a:prstGeom prst="rect">
            <a:avLst/>
          </a:prstGeom>
        </p:spPr>
        <p:txBody>
          <a:bodyPr>
            <a:noAutofit/>
          </a:bodyPr>
          <a:lstStyle>
            <a:lvl1pPr marL="0" indent="0" algn="ctr">
              <a:lnSpc>
                <a:spcPct val="90000"/>
              </a:lnSpc>
              <a:buNone/>
              <a:defRPr sz="2800" b="0" spc="100" baseline="0">
                <a:solidFill>
                  <a:srgbClr val="1F626D"/>
                </a:solidFill>
                <a:latin typeface="+mj-lt"/>
                <a:cs typeface="Webnar Bold"/>
              </a:defRPr>
            </a:lvl1pPr>
          </a:lstStyle>
          <a:p>
            <a:pPr lvl="0"/>
            <a:r>
              <a:rPr lang="en-US" dirty="0"/>
              <a:t>Title Goes Here</a:t>
            </a:r>
          </a:p>
        </p:txBody>
      </p:sp>
      <p:pic>
        <p:nvPicPr>
          <p:cNvPr id="2" name="Immagine 1">
            <a:extLst>
              <a:ext uri="{FF2B5EF4-FFF2-40B4-BE49-F238E27FC236}">
                <a16:creationId xmlns:a16="http://schemas.microsoft.com/office/drawing/2014/main" id="{9FD1D8E6-2150-4632-6C12-4407220443B4}"/>
              </a:ext>
            </a:extLst>
          </p:cNvPr>
          <p:cNvPicPr>
            <a:picLocks noChangeAspect="1"/>
          </p:cNvPicPr>
          <p:nvPr userDrawn="1"/>
        </p:nvPicPr>
        <p:blipFill>
          <a:blip r:embed="rId2"/>
          <a:srcRect/>
          <a:stretch/>
        </p:blipFill>
        <p:spPr>
          <a:xfrm>
            <a:off x="8258494" y="4686099"/>
            <a:ext cx="638844" cy="315860"/>
          </a:xfrm>
          <a:prstGeom prst="rect">
            <a:avLst/>
          </a:prstGeom>
        </p:spPr>
      </p:pic>
    </p:spTree>
    <p:extLst>
      <p:ext uri="{BB962C8B-B14F-4D97-AF65-F5344CB8AC3E}">
        <p14:creationId xmlns:p14="http://schemas.microsoft.com/office/powerpoint/2010/main" val="363359918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End Slide">
    <p:bg>
      <p:bgPr>
        <a:gradFill flip="none" rotWithShape="1">
          <a:gsLst>
            <a:gs pos="0">
              <a:srgbClr val="1F626D"/>
            </a:gs>
            <a:gs pos="100000">
              <a:srgbClr val="228244"/>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0" name="CasellaDiTesto 9">
            <a:extLst>
              <a:ext uri="{FF2B5EF4-FFF2-40B4-BE49-F238E27FC236}">
                <a16:creationId xmlns:a16="http://schemas.microsoft.com/office/drawing/2014/main" id="{6EF5763B-9F05-3B48-A69D-BDFECDC2AAF1}"/>
              </a:ext>
            </a:extLst>
          </p:cNvPr>
          <p:cNvSpPr txBox="1"/>
          <p:nvPr userDrawn="1"/>
        </p:nvSpPr>
        <p:spPr>
          <a:xfrm>
            <a:off x="4599642" y="2955980"/>
            <a:ext cx="4036050" cy="585610"/>
          </a:xfrm>
          <a:prstGeom prst="rect">
            <a:avLst/>
          </a:prstGeom>
          <a:noFill/>
        </p:spPr>
        <p:txBody>
          <a:bodyPr wrap="square" rtlCol="0">
            <a:spAutoFit/>
          </a:bodyPr>
          <a:lstStyle/>
          <a:p>
            <a:pPr algn="r">
              <a:lnSpc>
                <a:spcPct val="120000"/>
              </a:lnSpc>
            </a:pPr>
            <a:r>
              <a:rPr lang="en-US" sz="1400" b="1" dirty="0" err="1">
                <a:solidFill>
                  <a:schemeClr val="bg1"/>
                </a:solidFill>
                <a:latin typeface="+mn-lt"/>
                <a:cs typeface="Calibri"/>
              </a:rPr>
              <a:t>www.prosperbioplastics.eu</a:t>
            </a:r>
            <a:endParaRPr lang="en-US" sz="1400" b="1" dirty="0">
              <a:solidFill>
                <a:schemeClr val="bg1"/>
              </a:solidFill>
              <a:latin typeface="+mn-lt"/>
              <a:cs typeface="Calibri"/>
            </a:endParaRPr>
          </a:p>
          <a:p>
            <a:pPr marL="0" marR="0" lvl="0" indent="0" algn="r" defTabSz="914354" rtl="0" eaLnBrk="1" fontAlgn="auto" latinLnBrk="0" hangingPunct="1">
              <a:lnSpc>
                <a:spcPct val="120000"/>
              </a:lnSpc>
              <a:spcBef>
                <a:spcPts val="0"/>
              </a:spcBef>
              <a:spcAft>
                <a:spcPts val="0"/>
              </a:spcAft>
              <a:buClrTx/>
              <a:buSzTx/>
              <a:buFontTx/>
              <a:buNone/>
              <a:tabLst/>
              <a:defRPr/>
            </a:pPr>
            <a:r>
              <a:rPr lang="en-US" sz="1400" dirty="0" err="1">
                <a:solidFill>
                  <a:schemeClr val="bg1"/>
                </a:solidFill>
                <a:latin typeface="+mn-lt"/>
                <a:cs typeface="Calibri"/>
              </a:rPr>
              <a:t>info@prosperbioplastics.eu</a:t>
            </a:r>
            <a:endParaRPr lang="en-US" sz="1400" dirty="0">
              <a:solidFill>
                <a:schemeClr val="bg1"/>
              </a:solidFill>
              <a:latin typeface="+mn-lt"/>
              <a:cs typeface="Calibri"/>
            </a:endParaRPr>
          </a:p>
        </p:txBody>
      </p:sp>
      <p:sp>
        <p:nvSpPr>
          <p:cNvPr id="7" name="Titolo 1">
            <a:extLst>
              <a:ext uri="{FF2B5EF4-FFF2-40B4-BE49-F238E27FC236}">
                <a16:creationId xmlns:a16="http://schemas.microsoft.com/office/drawing/2014/main" id="{7E7C66E5-5023-F748-B333-AB15D5E67AF6}"/>
              </a:ext>
            </a:extLst>
          </p:cNvPr>
          <p:cNvSpPr>
            <a:spLocks noGrp="1"/>
          </p:cNvSpPr>
          <p:nvPr>
            <p:ph type="title" hasCustomPrompt="1"/>
          </p:nvPr>
        </p:nvSpPr>
        <p:spPr>
          <a:xfrm>
            <a:off x="4572000" y="1855682"/>
            <a:ext cx="4252074" cy="993600"/>
          </a:xfrm>
          <a:prstGeom prst="rect">
            <a:avLst/>
          </a:prstGeom>
        </p:spPr>
        <p:txBody>
          <a:bodyPr>
            <a:noAutofit/>
          </a:bodyPr>
          <a:lstStyle>
            <a:lvl1pPr algn="r">
              <a:defRPr sz="6600">
                <a:solidFill>
                  <a:schemeClr val="bg1"/>
                </a:solidFill>
              </a:defRPr>
            </a:lvl1pPr>
          </a:lstStyle>
          <a:p>
            <a:r>
              <a:rPr lang="it-IT" dirty="0" err="1"/>
              <a:t>Thank</a:t>
            </a:r>
            <a:r>
              <a:rPr lang="it-IT" dirty="0"/>
              <a:t> </a:t>
            </a:r>
            <a:r>
              <a:rPr lang="it-IT" dirty="0" err="1"/>
              <a:t>you</a:t>
            </a:r>
            <a:r>
              <a:rPr lang="it-IT" dirty="0"/>
              <a:t>.</a:t>
            </a:r>
            <a:endParaRPr lang="en-US" dirty="0"/>
          </a:p>
        </p:txBody>
      </p:sp>
      <p:pic>
        <p:nvPicPr>
          <p:cNvPr id="3" name="Immagine 2">
            <a:extLst>
              <a:ext uri="{FF2B5EF4-FFF2-40B4-BE49-F238E27FC236}">
                <a16:creationId xmlns:a16="http://schemas.microsoft.com/office/drawing/2014/main" id="{944865A0-365C-8E3A-9D64-5FF72964E22C}"/>
              </a:ext>
            </a:extLst>
          </p:cNvPr>
          <p:cNvPicPr>
            <a:picLocks noChangeAspect="1"/>
          </p:cNvPicPr>
          <p:nvPr userDrawn="1"/>
        </p:nvPicPr>
        <p:blipFill rotWithShape="1">
          <a:blip r:embed="rId2"/>
          <a:srcRect/>
          <a:stretch/>
        </p:blipFill>
        <p:spPr>
          <a:xfrm>
            <a:off x="7250102" y="3670084"/>
            <a:ext cx="1308967" cy="647177"/>
          </a:xfrm>
          <a:prstGeom prst="rect">
            <a:avLst/>
          </a:prstGeom>
        </p:spPr>
      </p:pic>
      <p:grpSp>
        <p:nvGrpSpPr>
          <p:cNvPr id="12" name="Gruppo 11">
            <a:extLst>
              <a:ext uri="{FF2B5EF4-FFF2-40B4-BE49-F238E27FC236}">
                <a16:creationId xmlns:a16="http://schemas.microsoft.com/office/drawing/2014/main" id="{AF98A9FA-E439-E42C-D3E8-EBCEA2D2144C}"/>
              </a:ext>
            </a:extLst>
          </p:cNvPr>
          <p:cNvGrpSpPr/>
          <p:nvPr userDrawn="1"/>
        </p:nvGrpSpPr>
        <p:grpSpPr>
          <a:xfrm>
            <a:off x="1" y="1506771"/>
            <a:ext cx="4252074" cy="2229636"/>
            <a:chOff x="0" y="1285875"/>
            <a:chExt cx="4904509" cy="2571750"/>
          </a:xfrm>
        </p:grpSpPr>
        <p:sp>
          <p:nvSpPr>
            <p:cNvPr id="4" name="Rettangolo 3">
              <a:extLst>
                <a:ext uri="{FF2B5EF4-FFF2-40B4-BE49-F238E27FC236}">
                  <a16:creationId xmlns:a16="http://schemas.microsoft.com/office/drawing/2014/main" id="{00A09009-09C4-67C0-DE23-4D0A6684422E}"/>
                </a:ext>
              </a:extLst>
            </p:cNvPr>
            <p:cNvSpPr/>
            <p:nvPr userDrawn="1"/>
          </p:nvSpPr>
          <p:spPr>
            <a:xfrm>
              <a:off x="0" y="1285875"/>
              <a:ext cx="4904509" cy="2571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600"/>
            </a:p>
          </p:txBody>
        </p:sp>
        <p:pic>
          <p:nvPicPr>
            <p:cNvPr id="5" name="Elemento grafico 4">
              <a:extLst>
                <a:ext uri="{FF2B5EF4-FFF2-40B4-BE49-F238E27FC236}">
                  <a16:creationId xmlns:a16="http://schemas.microsoft.com/office/drawing/2014/main" id="{660607B8-A225-CEE3-B38D-931B1FC1231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639626" y="1596662"/>
              <a:ext cx="1625256" cy="636156"/>
            </a:xfrm>
            <a:prstGeom prst="rect">
              <a:avLst/>
            </a:prstGeom>
          </p:spPr>
        </p:pic>
        <p:grpSp>
          <p:nvGrpSpPr>
            <p:cNvPr id="6" name="Gruppo 5">
              <a:extLst>
                <a:ext uri="{FF2B5EF4-FFF2-40B4-BE49-F238E27FC236}">
                  <a16:creationId xmlns:a16="http://schemas.microsoft.com/office/drawing/2014/main" id="{AD6212B1-541F-B291-43F4-8F7BE16D31F6}"/>
                </a:ext>
              </a:extLst>
            </p:cNvPr>
            <p:cNvGrpSpPr/>
            <p:nvPr userDrawn="1"/>
          </p:nvGrpSpPr>
          <p:grpSpPr>
            <a:xfrm>
              <a:off x="458302" y="2396144"/>
              <a:ext cx="3987904" cy="355875"/>
              <a:chOff x="4286115" y="4530626"/>
              <a:chExt cx="3987904" cy="355875"/>
            </a:xfrm>
          </p:grpSpPr>
          <p:pic>
            <p:nvPicPr>
              <p:cNvPr id="8" name="Elemento grafico 7">
                <a:extLst>
                  <a:ext uri="{FF2B5EF4-FFF2-40B4-BE49-F238E27FC236}">
                    <a16:creationId xmlns:a16="http://schemas.microsoft.com/office/drawing/2014/main" id="{ED7B9B10-45DC-2DC1-D086-CD780FAB4AF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286115" y="4530626"/>
                <a:ext cx="1853508" cy="355874"/>
              </a:xfrm>
              <a:prstGeom prst="rect">
                <a:avLst/>
              </a:prstGeom>
            </p:spPr>
          </p:pic>
          <p:pic>
            <p:nvPicPr>
              <p:cNvPr id="9" name="Elemento grafico 8">
                <a:extLst>
                  <a:ext uri="{FF2B5EF4-FFF2-40B4-BE49-F238E27FC236}">
                    <a16:creationId xmlns:a16="http://schemas.microsoft.com/office/drawing/2014/main" id="{A11AE88B-E1E5-5AD2-B908-6D1BE168F3BF}"/>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571504" y="4530627"/>
                <a:ext cx="1702515" cy="355874"/>
              </a:xfrm>
              <a:prstGeom prst="rect">
                <a:avLst/>
              </a:prstGeom>
            </p:spPr>
          </p:pic>
        </p:grpSp>
        <p:sp>
          <p:nvSpPr>
            <p:cNvPr id="11" name="CasellaDiTesto 10">
              <a:extLst>
                <a:ext uri="{FF2B5EF4-FFF2-40B4-BE49-F238E27FC236}">
                  <a16:creationId xmlns:a16="http://schemas.microsoft.com/office/drawing/2014/main" id="{442C2BAC-ACBE-0ED0-532A-4C46CCCB907D}"/>
                </a:ext>
              </a:extLst>
            </p:cNvPr>
            <p:cNvSpPr txBox="1"/>
            <p:nvPr userDrawn="1"/>
          </p:nvSpPr>
          <p:spPr>
            <a:xfrm>
              <a:off x="270403" y="2969792"/>
              <a:ext cx="4363702" cy="816504"/>
            </a:xfrm>
            <a:prstGeom prst="rect">
              <a:avLst/>
            </a:prstGeom>
            <a:noFill/>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8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The project is supported by the Circular Bio-based Europe Joint Undertaking and its members under grant agreement Nº 101157907. Funded by the European Union. Views and opinions expressed are however those of the author(s) only and do not necessarily reflect those of the European Union or CBE JU. Neither the European Union nor the CBE JU can be held responsible for them.</a:t>
              </a:r>
              <a:endParaRPr lang="it-IT" sz="8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5" name="Immagine 14">
            <a:extLst>
              <a:ext uri="{FF2B5EF4-FFF2-40B4-BE49-F238E27FC236}">
                <a16:creationId xmlns:a16="http://schemas.microsoft.com/office/drawing/2014/main" id="{15B409BF-C03E-CC5B-7A1B-3C56CD232968}"/>
              </a:ext>
            </a:extLst>
          </p:cNvPr>
          <p:cNvPicPr>
            <a:picLocks noChangeAspect="1"/>
          </p:cNvPicPr>
          <p:nvPr userDrawn="1"/>
        </p:nvPicPr>
        <p:blipFill>
          <a:blip r:embed="rId6"/>
          <a:stretch>
            <a:fillRect/>
          </a:stretch>
        </p:blipFill>
        <p:spPr>
          <a:xfrm>
            <a:off x="0" y="0"/>
            <a:ext cx="1181100" cy="723900"/>
          </a:xfrm>
          <a:prstGeom prst="rect">
            <a:avLst/>
          </a:prstGeom>
        </p:spPr>
      </p:pic>
      <p:pic>
        <p:nvPicPr>
          <p:cNvPr id="16" name="Immagine 15">
            <a:extLst>
              <a:ext uri="{FF2B5EF4-FFF2-40B4-BE49-F238E27FC236}">
                <a16:creationId xmlns:a16="http://schemas.microsoft.com/office/drawing/2014/main" id="{7698C724-24A5-B3B2-BD39-FD91A6B0F2C8}"/>
              </a:ext>
            </a:extLst>
          </p:cNvPr>
          <p:cNvPicPr>
            <a:picLocks noChangeAspect="1"/>
          </p:cNvPicPr>
          <p:nvPr userDrawn="1"/>
        </p:nvPicPr>
        <p:blipFill>
          <a:blip r:embed="rId6"/>
          <a:stretch>
            <a:fillRect/>
          </a:stretch>
        </p:blipFill>
        <p:spPr>
          <a:xfrm rot="10800000">
            <a:off x="0" y="4419600"/>
            <a:ext cx="1181100" cy="723900"/>
          </a:xfrm>
          <a:prstGeom prst="rect">
            <a:avLst/>
          </a:prstGeom>
        </p:spPr>
      </p:pic>
    </p:spTree>
    <p:extLst>
      <p:ext uri="{BB962C8B-B14F-4D97-AF65-F5344CB8AC3E}">
        <p14:creationId xmlns:p14="http://schemas.microsoft.com/office/powerpoint/2010/main" val="2412415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End Slide">
    <p:bg>
      <p:bgPr>
        <a:gradFill flip="none" rotWithShape="1">
          <a:gsLst>
            <a:gs pos="0">
              <a:srgbClr val="1F626D"/>
            </a:gs>
            <a:gs pos="100000">
              <a:srgbClr val="228244"/>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0" name="Titolo 1"/>
          <p:cNvSpPr>
            <a:spLocks noGrp="1"/>
          </p:cNvSpPr>
          <p:nvPr>
            <p:ph type="title" hasCustomPrompt="1"/>
          </p:nvPr>
        </p:nvSpPr>
        <p:spPr>
          <a:xfrm>
            <a:off x="3388659" y="1855682"/>
            <a:ext cx="5252526" cy="993600"/>
          </a:xfrm>
          <a:prstGeom prst="rect">
            <a:avLst/>
          </a:prstGeom>
        </p:spPr>
        <p:txBody>
          <a:bodyPr>
            <a:noAutofit/>
          </a:bodyPr>
          <a:lstStyle>
            <a:lvl1pPr algn="r">
              <a:defRPr sz="6600">
                <a:solidFill>
                  <a:schemeClr val="bg1"/>
                </a:solidFill>
              </a:defRPr>
            </a:lvl1pPr>
          </a:lstStyle>
          <a:p>
            <a:r>
              <a:rPr lang="it-IT" dirty="0"/>
              <a:t>Q&amp;A</a:t>
            </a:r>
            <a:endParaRPr lang="en-US" dirty="0"/>
          </a:p>
        </p:txBody>
      </p:sp>
      <p:pic>
        <p:nvPicPr>
          <p:cNvPr id="2" name="Immagine 1">
            <a:extLst>
              <a:ext uri="{FF2B5EF4-FFF2-40B4-BE49-F238E27FC236}">
                <a16:creationId xmlns:a16="http://schemas.microsoft.com/office/drawing/2014/main" id="{C367D2FB-9BBB-3E02-C5F2-3B323F18DDB1}"/>
              </a:ext>
            </a:extLst>
          </p:cNvPr>
          <p:cNvPicPr>
            <a:picLocks noChangeAspect="1"/>
          </p:cNvPicPr>
          <p:nvPr userDrawn="1"/>
        </p:nvPicPr>
        <p:blipFill rotWithShape="1">
          <a:blip r:embed="rId2"/>
          <a:srcRect/>
          <a:stretch/>
        </p:blipFill>
        <p:spPr>
          <a:xfrm>
            <a:off x="8258495" y="4686099"/>
            <a:ext cx="638852" cy="315860"/>
          </a:xfrm>
          <a:prstGeom prst="rect">
            <a:avLst/>
          </a:prstGeom>
        </p:spPr>
      </p:pic>
      <p:grpSp>
        <p:nvGrpSpPr>
          <p:cNvPr id="4" name="Gruppo 3">
            <a:extLst>
              <a:ext uri="{FF2B5EF4-FFF2-40B4-BE49-F238E27FC236}">
                <a16:creationId xmlns:a16="http://schemas.microsoft.com/office/drawing/2014/main" id="{6F001FC7-BB80-846C-108F-F9343955489C}"/>
              </a:ext>
            </a:extLst>
          </p:cNvPr>
          <p:cNvGrpSpPr/>
          <p:nvPr userDrawn="1"/>
        </p:nvGrpSpPr>
        <p:grpSpPr>
          <a:xfrm>
            <a:off x="1" y="1506771"/>
            <a:ext cx="4252074" cy="2229636"/>
            <a:chOff x="0" y="1285875"/>
            <a:chExt cx="4904509" cy="2571750"/>
          </a:xfrm>
        </p:grpSpPr>
        <p:sp>
          <p:nvSpPr>
            <p:cNvPr id="6" name="Rettangolo 5">
              <a:extLst>
                <a:ext uri="{FF2B5EF4-FFF2-40B4-BE49-F238E27FC236}">
                  <a16:creationId xmlns:a16="http://schemas.microsoft.com/office/drawing/2014/main" id="{12B7932B-ED40-28B2-BA46-E5E2DBAF2146}"/>
                </a:ext>
              </a:extLst>
            </p:cNvPr>
            <p:cNvSpPr/>
            <p:nvPr userDrawn="1"/>
          </p:nvSpPr>
          <p:spPr>
            <a:xfrm>
              <a:off x="0" y="1285875"/>
              <a:ext cx="4904509" cy="2571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600"/>
            </a:p>
          </p:txBody>
        </p:sp>
        <p:pic>
          <p:nvPicPr>
            <p:cNvPr id="7" name="Elemento grafico 6">
              <a:extLst>
                <a:ext uri="{FF2B5EF4-FFF2-40B4-BE49-F238E27FC236}">
                  <a16:creationId xmlns:a16="http://schemas.microsoft.com/office/drawing/2014/main" id="{A3F72415-C1E1-833E-8511-423DDF48286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639626" y="1596662"/>
              <a:ext cx="1625256" cy="636156"/>
            </a:xfrm>
            <a:prstGeom prst="rect">
              <a:avLst/>
            </a:prstGeom>
          </p:spPr>
        </p:pic>
        <p:grpSp>
          <p:nvGrpSpPr>
            <p:cNvPr id="8" name="Gruppo 7">
              <a:extLst>
                <a:ext uri="{FF2B5EF4-FFF2-40B4-BE49-F238E27FC236}">
                  <a16:creationId xmlns:a16="http://schemas.microsoft.com/office/drawing/2014/main" id="{49D152FE-B589-6757-1FEA-F8D48F584D38}"/>
                </a:ext>
              </a:extLst>
            </p:cNvPr>
            <p:cNvGrpSpPr/>
            <p:nvPr userDrawn="1"/>
          </p:nvGrpSpPr>
          <p:grpSpPr>
            <a:xfrm>
              <a:off x="458302" y="2396144"/>
              <a:ext cx="3987904" cy="355875"/>
              <a:chOff x="4286115" y="4530626"/>
              <a:chExt cx="3987904" cy="355875"/>
            </a:xfrm>
          </p:grpSpPr>
          <p:pic>
            <p:nvPicPr>
              <p:cNvPr id="12" name="Elemento grafico 11">
                <a:extLst>
                  <a:ext uri="{FF2B5EF4-FFF2-40B4-BE49-F238E27FC236}">
                    <a16:creationId xmlns:a16="http://schemas.microsoft.com/office/drawing/2014/main" id="{D9344FCC-1163-C323-E0B1-CCF05B605C8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286115" y="4530626"/>
                <a:ext cx="1853508" cy="355874"/>
              </a:xfrm>
              <a:prstGeom prst="rect">
                <a:avLst/>
              </a:prstGeom>
            </p:spPr>
          </p:pic>
          <p:pic>
            <p:nvPicPr>
              <p:cNvPr id="13" name="Elemento grafico 12">
                <a:extLst>
                  <a:ext uri="{FF2B5EF4-FFF2-40B4-BE49-F238E27FC236}">
                    <a16:creationId xmlns:a16="http://schemas.microsoft.com/office/drawing/2014/main" id="{A71FA2FB-4721-9F1C-1EC1-9B063E521B19}"/>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571504" y="4530627"/>
                <a:ext cx="1702515" cy="355874"/>
              </a:xfrm>
              <a:prstGeom prst="rect">
                <a:avLst/>
              </a:prstGeom>
            </p:spPr>
          </p:pic>
        </p:grpSp>
        <p:sp>
          <p:nvSpPr>
            <p:cNvPr id="11" name="CasellaDiTesto 10">
              <a:extLst>
                <a:ext uri="{FF2B5EF4-FFF2-40B4-BE49-F238E27FC236}">
                  <a16:creationId xmlns:a16="http://schemas.microsoft.com/office/drawing/2014/main" id="{65847BDB-F930-8F04-C86F-8025EABD7798}"/>
                </a:ext>
              </a:extLst>
            </p:cNvPr>
            <p:cNvSpPr txBox="1"/>
            <p:nvPr userDrawn="1"/>
          </p:nvSpPr>
          <p:spPr>
            <a:xfrm>
              <a:off x="270403" y="2969792"/>
              <a:ext cx="4363702" cy="816504"/>
            </a:xfrm>
            <a:prstGeom prst="rect">
              <a:avLst/>
            </a:prstGeom>
            <a:noFill/>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8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rPr>
                <a:t>The project is supported by the Circular Bio-based Europe Joint Undertaking and its members under grant agreement Nº 101157907. Funded by the European Union. Views and opinions expressed are however those of the author(s) only and do not necessarily reflect those of the European Union or CBE JU. Neither the European Union nor the CBE JU can be held responsible for them.</a:t>
              </a:r>
              <a:endParaRPr lang="it-IT" sz="800" kern="1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4" name="Immagine 13">
            <a:extLst>
              <a:ext uri="{FF2B5EF4-FFF2-40B4-BE49-F238E27FC236}">
                <a16:creationId xmlns:a16="http://schemas.microsoft.com/office/drawing/2014/main" id="{FCA27D43-446F-B72E-535E-51B3D01B68DB}"/>
              </a:ext>
            </a:extLst>
          </p:cNvPr>
          <p:cNvPicPr>
            <a:picLocks noChangeAspect="1"/>
          </p:cNvPicPr>
          <p:nvPr userDrawn="1"/>
        </p:nvPicPr>
        <p:blipFill>
          <a:blip r:embed="rId6"/>
          <a:stretch>
            <a:fillRect/>
          </a:stretch>
        </p:blipFill>
        <p:spPr>
          <a:xfrm>
            <a:off x="0" y="0"/>
            <a:ext cx="1181100" cy="723900"/>
          </a:xfrm>
          <a:prstGeom prst="rect">
            <a:avLst/>
          </a:prstGeom>
        </p:spPr>
      </p:pic>
      <p:pic>
        <p:nvPicPr>
          <p:cNvPr id="15" name="Immagine 14">
            <a:extLst>
              <a:ext uri="{FF2B5EF4-FFF2-40B4-BE49-F238E27FC236}">
                <a16:creationId xmlns:a16="http://schemas.microsoft.com/office/drawing/2014/main" id="{7D5FC204-CB48-5D86-FF6E-CCEADD05553F}"/>
              </a:ext>
            </a:extLst>
          </p:cNvPr>
          <p:cNvPicPr>
            <a:picLocks noChangeAspect="1"/>
          </p:cNvPicPr>
          <p:nvPr userDrawn="1"/>
        </p:nvPicPr>
        <p:blipFill>
          <a:blip r:embed="rId6"/>
          <a:stretch>
            <a:fillRect/>
          </a:stretch>
        </p:blipFill>
        <p:spPr>
          <a:xfrm rot="10800000">
            <a:off x="0" y="4419600"/>
            <a:ext cx="1181100" cy="723900"/>
          </a:xfrm>
          <a:prstGeom prst="rect">
            <a:avLst/>
          </a:prstGeom>
        </p:spPr>
      </p:pic>
      <p:sp>
        <p:nvSpPr>
          <p:cNvPr id="3" name="CasellaDiTesto 2">
            <a:extLst>
              <a:ext uri="{FF2B5EF4-FFF2-40B4-BE49-F238E27FC236}">
                <a16:creationId xmlns:a16="http://schemas.microsoft.com/office/drawing/2014/main" id="{AD6D16D5-E032-FC40-D562-587545380ECA}"/>
              </a:ext>
            </a:extLst>
          </p:cNvPr>
          <p:cNvSpPr txBox="1"/>
          <p:nvPr userDrawn="1"/>
        </p:nvSpPr>
        <p:spPr>
          <a:xfrm>
            <a:off x="4599642" y="2955980"/>
            <a:ext cx="4036050" cy="585610"/>
          </a:xfrm>
          <a:prstGeom prst="rect">
            <a:avLst/>
          </a:prstGeom>
          <a:noFill/>
        </p:spPr>
        <p:txBody>
          <a:bodyPr wrap="square" rtlCol="0">
            <a:spAutoFit/>
          </a:bodyPr>
          <a:lstStyle/>
          <a:p>
            <a:pPr algn="r">
              <a:lnSpc>
                <a:spcPct val="120000"/>
              </a:lnSpc>
            </a:pPr>
            <a:r>
              <a:rPr lang="en-US" sz="1400" b="1" dirty="0" err="1">
                <a:solidFill>
                  <a:schemeClr val="bg1"/>
                </a:solidFill>
                <a:latin typeface="+mn-lt"/>
                <a:cs typeface="Calibri"/>
              </a:rPr>
              <a:t>www.prosperbioplastics.eu</a:t>
            </a:r>
            <a:endParaRPr lang="en-US" sz="1400" b="1" dirty="0">
              <a:solidFill>
                <a:schemeClr val="bg1"/>
              </a:solidFill>
              <a:latin typeface="+mn-lt"/>
              <a:cs typeface="Calibri"/>
            </a:endParaRPr>
          </a:p>
          <a:p>
            <a:pPr marL="0" marR="0" lvl="0" indent="0" algn="r" defTabSz="914354" rtl="0" eaLnBrk="1" fontAlgn="auto" latinLnBrk="0" hangingPunct="1">
              <a:lnSpc>
                <a:spcPct val="120000"/>
              </a:lnSpc>
              <a:spcBef>
                <a:spcPts val="0"/>
              </a:spcBef>
              <a:spcAft>
                <a:spcPts val="0"/>
              </a:spcAft>
              <a:buClrTx/>
              <a:buSzTx/>
              <a:buFontTx/>
              <a:buNone/>
              <a:tabLst/>
              <a:defRPr/>
            </a:pPr>
            <a:r>
              <a:rPr lang="en-US" sz="1400" dirty="0" err="1">
                <a:solidFill>
                  <a:schemeClr val="bg1"/>
                </a:solidFill>
                <a:latin typeface="+mn-lt"/>
                <a:cs typeface="Calibri"/>
              </a:rPr>
              <a:t>info@prosperbioplastics.eu</a:t>
            </a:r>
            <a:endParaRPr lang="en-US" sz="1400" dirty="0">
              <a:solidFill>
                <a:schemeClr val="bg1"/>
              </a:solidFill>
              <a:latin typeface="+mn-lt"/>
              <a:cs typeface="Calibri"/>
            </a:endParaRPr>
          </a:p>
        </p:txBody>
      </p:sp>
    </p:spTree>
    <p:extLst>
      <p:ext uri="{BB962C8B-B14F-4D97-AF65-F5344CB8AC3E}">
        <p14:creationId xmlns:p14="http://schemas.microsoft.com/office/powerpoint/2010/main" val="192293068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5389969"/>
      </p:ext>
    </p:extLst>
  </p:cSld>
  <p:clrMap bg1="lt1" tx1="dk1" bg2="lt2" tx2="dk2" accent1="accent1" accent2="accent2" accent3="accent3" accent4="accent4" accent5="accent5" accent6="accent6" hlink="hlink" folHlink="folHlink"/>
  <p:sldLayoutIdLst>
    <p:sldLayoutId id="2147483791" r:id="rId1"/>
    <p:sldLayoutId id="2147483856" r:id="rId2"/>
    <p:sldLayoutId id="2147483855"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 id="2147483812" r:id="rId24"/>
    <p:sldLayoutId id="2147483813" r:id="rId25"/>
    <p:sldLayoutId id="2147483814" r:id="rId26"/>
    <p:sldLayoutId id="2147483815" r:id="rId27"/>
    <p:sldLayoutId id="2147483816" r:id="rId28"/>
    <p:sldLayoutId id="2147483817" r:id="rId29"/>
    <p:sldLayoutId id="2147483818" r:id="rId30"/>
    <p:sldLayoutId id="2147483819" r:id="rId31"/>
    <p:sldLayoutId id="2147483820" r:id="rId32"/>
    <p:sldLayoutId id="2147483821" r:id="rId33"/>
    <p:sldLayoutId id="2147483822" r:id="rId34"/>
    <p:sldLayoutId id="2147483823" r:id="rId35"/>
    <p:sldLayoutId id="2147483824" r:id="rId36"/>
    <p:sldLayoutId id="2147483825" r:id="rId37"/>
    <p:sldLayoutId id="2147483826" r:id="rId38"/>
    <p:sldLayoutId id="2147483827" r:id="rId39"/>
    <p:sldLayoutId id="2147483828" r:id="rId40"/>
    <p:sldLayoutId id="2147483829" r:id="rId41"/>
    <p:sldLayoutId id="2147483830" r:id="rId42"/>
    <p:sldLayoutId id="2147483831" r:id="rId43"/>
    <p:sldLayoutId id="2147483832" r:id="rId44"/>
    <p:sldLayoutId id="2147483833" r:id="rId45"/>
    <p:sldLayoutId id="2147483834" r:id="rId46"/>
    <p:sldLayoutId id="2147483835" r:id="rId47"/>
    <p:sldLayoutId id="2147483836" r:id="rId48"/>
    <p:sldLayoutId id="2147483837" r:id="rId49"/>
    <p:sldLayoutId id="2147483838" r:id="rId50"/>
    <p:sldLayoutId id="2147483839" r:id="rId51"/>
    <p:sldLayoutId id="2147483840" r:id="rId52"/>
    <p:sldLayoutId id="2147483841" r:id="rId53"/>
    <p:sldLayoutId id="2147483842" r:id="rId54"/>
    <p:sldLayoutId id="2147483843" r:id="rId55"/>
    <p:sldLayoutId id="2147483844" r:id="rId56"/>
    <p:sldLayoutId id="2147483845" r:id="rId57"/>
    <p:sldLayoutId id="2147483846" r:id="rId58"/>
    <p:sldLayoutId id="2147483847" r:id="rId59"/>
    <p:sldLayoutId id="2147483848" r:id="rId60"/>
    <p:sldLayoutId id="2147483849" r:id="rId61"/>
    <p:sldLayoutId id="2147483850" r:id="rId62"/>
    <p:sldLayoutId id="2147483851" r:id="rId63"/>
    <p:sldLayoutId id="2147483852" r:id="rId64"/>
    <p:sldLayoutId id="2147483853" r:id="rId65"/>
    <p:sldLayoutId id="2147483854" r:id="rId66"/>
  </p:sldLayoutIdLst>
  <p:txStyles>
    <p:titleStyle>
      <a:lvl1pPr algn="l" defTabSz="685766"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9.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image" Target="../media/image13.png"/><Relationship Id="rId16" Type="http://schemas.openxmlformats.org/officeDocument/2006/relationships/image" Target="../media/image27.svg"/><Relationship Id="rId1" Type="http://schemas.openxmlformats.org/officeDocument/2006/relationships/slideLayout" Target="../slideLayouts/slideLayout10.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132147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BF0BB81C-CE8E-647B-64AA-082286F4342B}"/>
              </a:ext>
            </a:extLst>
          </p:cNvPr>
          <p:cNvSpPr>
            <a:spLocks noGrp="1"/>
          </p:cNvSpPr>
          <p:nvPr>
            <p:ph type="body" sz="quarter" idx="10"/>
          </p:nvPr>
        </p:nvSpPr>
        <p:spPr/>
        <p:txBody>
          <a:bodyPr/>
          <a:lstStyle/>
          <a:p>
            <a:r>
              <a:rPr lang="it-IT" dirty="0" err="1"/>
              <a:t>Our</a:t>
            </a:r>
            <a:r>
              <a:rPr lang="it-IT" dirty="0"/>
              <a:t> partners</a:t>
            </a:r>
          </a:p>
        </p:txBody>
      </p:sp>
      <p:pic>
        <p:nvPicPr>
          <p:cNvPr id="12" name="Immagine 11">
            <a:extLst>
              <a:ext uri="{FF2B5EF4-FFF2-40B4-BE49-F238E27FC236}">
                <a16:creationId xmlns:a16="http://schemas.microsoft.com/office/drawing/2014/main" id="{3FCA0397-1AAF-7271-A9AB-3BCA033A4CB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359878" y="3191516"/>
            <a:ext cx="1156078" cy="617902"/>
          </a:xfrm>
          <a:prstGeom prst="rect">
            <a:avLst/>
          </a:prstGeom>
        </p:spPr>
      </p:pic>
      <p:pic>
        <p:nvPicPr>
          <p:cNvPr id="16" name="Immagine 15">
            <a:extLst>
              <a:ext uri="{FF2B5EF4-FFF2-40B4-BE49-F238E27FC236}">
                <a16:creationId xmlns:a16="http://schemas.microsoft.com/office/drawing/2014/main" id="{99A21696-DA21-78B9-2BA7-5FE18925C9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92567" y="2019813"/>
            <a:ext cx="1039246" cy="841519"/>
          </a:xfrm>
          <a:prstGeom prst="rect">
            <a:avLst/>
          </a:prstGeom>
        </p:spPr>
      </p:pic>
      <p:pic>
        <p:nvPicPr>
          <p:cNvPr id="18" name="Elemento grafico 17">
            <a:extLst>
              <a:ext uri="{FF2B5EF4-FFF2-40B4-BE49-F238E27FC236}">
                <a16:creationId xmlns:a16="http://schemas.microsoft.com/office/drawing/2014/main" id="{354673D2-DB09-C798-998A-C701ACACEDE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776942" y="2090817"/>
            <a:ext cx="1423082" cy="480933"/>
          </a:xfrm>
          <a:prstGeom prst="rect">
            <a:avLst/>
          </a:prstGeom>
        </p:spPr>
      </p:pic>
      <p:pic>
        <p:nvPicPr>
          <p:cNvPr id="24" name="Immagine 23">
            <a:extLst>
              <a:ext uri="{FF2B5EF4-FFF2-40B4-BE49-F238E27FC236}">
                <a16:creationId xmlns:a16="http://schemas.microsoft.com/office/drawing/2014/main" id="{07C21E39-FDC7-593C-F2AB-5182E7F580B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88988" y="2176582"/>
            <a:ext cx="1459716" cy="527984"/>
          </a:xfrm>
          <a:prstGeom prst="rect">
            <a:avLst/>
          </a:prstGeom>
        </p:spPr>
      </p:pic>
      <p:pic>
        <p:nvPicPr>
          <p:cNvPr id="26" name="Immagine 25">
            <a:extLst>
              <a:ext uri="{FF2B5EF4-FFF2-40B4-BE49-F238E27FC236}">
                <a16:creationId xmlns:a16="http://schemas.microsoft.com/office/drawing/2014/main" id="{B8DB4EF6-290B-2900-6CAE-1EEF6540D7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69395" y="3279923"/>
            <a:ext cx="1323264" cy="441088"/>
          </a:xfrm>
          <a:prstGeom prst="rect">
            <a:avLst/>
          </a:prstGeom>
        </p:spPr>
      </p:pic>
      <p:pic>
        <p:nvPicPr>
          <p:cNvPr id="32" name="Immagine 31">
            <a:extLst>
              <a:ext uri="{FF2B5EF4-FFF2-40B4-BE49-F238E27FC236}">
                <a16:creationId xmlns:a16="http://schemas.microsoft.com/office/drawing/2014/main" id="{3A379F3E-9BD5-3F31-4494-63342B265C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0213" y="1312236"/>
            <a:ext cx="826137" cy="333970"/>
          </a:xfrm>
          <a:prstGeom prst="rect">
            <a:avLst/>
          </a:prstGeom>
        </p:spPr>
      </p:pic>
      <p:pic>
        <p:nvPicPr>
          <p:cNvPr id="34" name="Immagine 33">
            <a:extLst>
              <a:ext uri="{FF2B5EF4-FFF2-40B4-BE49-F238E27FC236}">
                <a16:creationId xmlns:a16="http://schemas.microsoft.com/office/drawing/2014/main" id="{5C02CAC1-3DF4-9E34-C23D-F9A94DD0BC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2847" y="3279923"/>
            <a:ext cx="1091506" cy="441088"/>
          </a:xfrm>
          <a:prstGeom prst="rect">
            <a:avLst/>
          </a:prstGeom>
        </p:spPr>
      </p:pic>
      <p:pic>
        <p:nvPicPr>
          <p:cNvPr id="36" name="Immagine 35">
            <a:extLst>
              <a:ext uri="{FF2B5EF4-FFF2-40B4-BE49-F238E27FC236}">
                <a16:creationId xmlns:a16="http://schemas.microsoft.com/office/drawing/2014/main" id="{3C35C204-9079-533E-8753-D5037642EA3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068099" y="3304223"/>
            <a:ext cx="1038251" cy="392489"/>
          </a:xfrm>
          <a:prstGeom prst="rect">
            <a:avLst/>
          </a:prstGeom>
        </p:spPr>
      </p:pic>
      <p:pic>
        <p:nvPicPr>
          <p:cNvPr id="38" name="Immagine 37">
            <a:extLst>
              <a:ext uri="{FF2B5EF4-FFF2-40B4-BE49-F238E27FC236}">
                <a16:creationId xmlns:a16="http://schemas.microsoft.com/office/drawing/2014/main" id="{DCF7090E-5AA7-5FE9-8CF6-104F72C07E9A}"/>
              </a:ext>
            </a:extLst>
          </p:cNvPr>
          <p:cNvPicPr>
            <a:picLocks noChangeAspect="1"/>
          </p:cNvPicPr>
          <p:nvPr/>
        </p:nvPicPr>
        <p:blipFill>
          <a:blip r:embed="rId10">
            <a:extLst>
              <a:ext uri="{28A0092B-C50C-407E-A947-70E740481C1C}">
                <a14:useLocalDpi xmlns:a14="http://schemas.microsoft.com/office/drawing/2010/main" val="0"/>
              </a:ext>
            </a:extLst>
          </a:blip>
          <a:srcRect l="5089" r="52521"/>
          <a:stretch/>
        </p:blipFill>
        <p:spPr>
          <a:xfrm>
            <a:off x="6107606" y="4069339"/>
            <a:ext cx="885355" cy="533303"/>
          </a:xfrm>
          <a:prstGeom prst="rect">
            <a:avLst/>
          </a:prstGeom>
        </p:spPr>
      </p:pic>
      <p:pic>
        <p:nvPicPr>
          <p:cNvPr id="6" name="Immagine 5" descr="Immagine che contiene Elementi grafici, Carattere, logo, grafica&#10;&#10;Descrizione generata automaticamente">
            <a:extLst>
              <a:ext uri="{FF2B5EF4-FFF2-40B4-BE49-F238E27FC236}">
                <a16:creationId xmlns:a16="http://schemas.microsoft.com/office/drawing/2014/main" id="{FACD1A1B-35EA-49E5-F8AF-7D0AE1033EA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32847" y="1309944"/>
            <a:ext cx="1300047" cy="338554"/>
          </a:xfrm>
          <a:prstGeom prst="rect">
            <a:avLst/>
          </a:prstGeom>
        </p:spPr>
      </p:pic>
      <p:pic>
        <p:nvPicPr>
          <p:cNvPr id="10" name="Immagine 9" descr="Immagine che contiene Blu elettrico, schermata, blu, Elementi grafici&#10;&#10;Descrizione generata automaticamente">
            <a:extLst>
              <a:ext uri="{FF2B5EF4-FFF2-40B4-BE49-F238E27FC236}">
                <a16:creationId xmlns:a16="http://schemas.microsoft.com/office/drawing/2014/main" id="{03943034-94D3-1105-ADE2-32F6F2BC4F3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20681" y="1203676"/>
            <a:ext cx="551091" cy="551091"/>
          </a:xfrm>
          <a:prstGeom prst="rect">
            <a:avLst/>
          </a:prstGeom>
        </p:spPr>
      </p:pic>
      <p:pic>
        <p:nvPicPr>
          <p:cNvPr id="19" name="Immagine 18" descr="Immagine che contiene Carattere, logo, bianco, design&#10;&#10;Descrizione generata automaticamente">
            <a:extLst>
              <a:ext uri="{FF2B5EF4-FFF2-40B4-BE49-F238E27FC236}">
                <a16:creationId xmlns:a16="http://schemas.microsoft.com/office/drawing/2014/main" id="{5F989F49-C82B-D39A-87C7-815D9391823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874606" y="3029274"/>
            <a:ext cx="1156078" cy="924862"/>
          </a:xfrm>
          <a:prstGeom prst="rect">
            <a:avLst/>
          </a:prstGeom>
        </p:spPr>
      </p:pic>
      <p:pic>
        <p:nvPicPr>
          <p:cNvPr id="21" name="Immagine 20" descr="Immagine che contiene testo, Elementi grafici, grafica, Carattere&#10;&#10;Descrizione generata automaticamente">
            <a:extLst>
              <a:ext uri="{FF2B5EF4-FFF2-40B4-BE49-F238E27FC236}">
                <a16:creationId xmlns:a16="http://schemas.microsoft.com/office/drawing/2014/main" id="{16D70358-C6F9-9C3D-A92C-E94DB1FBC13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338660" y="4008029"/>
            <a:ext cx="2222305" cy="655923"/>
          </a:xfrm>
          <a:prstGeom prst="rect">
            <a:avLst/>
          </a:prstGeom>
        </p:spPr>
      </p:pic>
      <p:pic>
        <p:nvPicPr>
          <p:cNvPr id="5" name="Immagine 4" descr="Immagine che contiene Elementi grafici, simbolo, logo, Policromia&#10;&#10;Descrizione generata automaticamente">
            <a:extLst>
              <a:ext uri="{FF2B5EF4-FFF2-40B4-BE49-F238E27FC236}">
                <a16:creationId xmlns:a16="http://schemas.microsoft.com/office/drawing/2014/main" id="{227D1797-3DFD-803F-375F-066FCB82F92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788988" y="1212521"/>
            <a:ext cx="850900" cy="533400"/>
          </a:xfrm>
          <a:prstGeom prst="rect">
            <a:avLst/>
          </a:prstGeom>
        </p:spPr>
      </p:pic>
      <p:pic>
        <p:nvPicPr>
          <p:cNvPr id="9" name="Elemento grafico 8">
            <a:extLst>
              <a:ext uri="{FF2B5EF4-FFF2-40B4-BE49-F238E27FC236}">
                <a16:creationId xmlns:a16="http://schemas.microsoft.com/office/drawing/2014/main" id="{27206FA3-3921-3170-298A-B45F89F542F0}"/>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4350011" y="1179216"/>
            <a:ext cx="600010" cy="600010"/>
          </a:xfrm>
          <a:prstGeom prst="rect">
            <a:avLst/>
          </a:prstGeom>
        </p:spPr>
      </p:pic>
      <p:pic>
        <p:nvPicPr>
          <p:cNvPr id="14" name="Immagine 13" descr="Immagine che contiene testo, schermata, Carattere, Elementi grafici&#10;&#10;Descrizione generata automaticamente">
            <a:extLst>
              <a:ext uri="{FF2B5EF4-FFF2-40B4-BE49-F238E27FC236}">
                <a16:creationId xmlns:a16="http://schemas.microsoft.com/office/drawing/2014/main" id="{22FAA7B1-634F-DD1C-3854-D3E3F9265B6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10294" y="2068830"/>
            <a:ext cx="1605058" cy="802529"/>
          </a:xfrm>
          <a:prstGeom prst="rect">
            <a:avLst/>
          </a:prstGeom>
        </p:spPr>
      </p:pic>
      <p:pic>
        <p:nvPicPr>
          <p:cNvPr id="20" name="Immagine 19" descr="Immagine che contiene Carattere, Elementi grafici, schermata, logo&#10;&#10;Descrizione generata automaticamente">
            <a:extLst>
              <a:ext uri="{FF2B5EF4-FFF2-40B4-BE49-F238E27FC236}">
                <a16:creationId xmlns:a16="http://schemas.microsoft.com/office/drawing/2014/main" id="{1FDD1B55-F839-6B8E-A93E-9EA4493DF40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810453" y="3892844"/>
            <a:ext cx="1772584" cy="886292"/>
          </a:xfrm>
          <a:prstGeom prst="rect">
            <a:avLst/>
          </a:prstGeom>
        </p:spPr>
      </p:pic>
    </p:spTree>
    <p:extLst>
      <p:ext uri="{BB962C8B-B14F-4D97-AF65-F5344CB8AC3E}">
        <p14:creationId xmlns:p14="http://schemas.microsoft.com/office/powerpoint/2010/main" val="219893614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2091C38C-F5B0-E0EE-7B92-66E39E02B47B}"/>
              </a:ext>
            </a:extLst>
          </p:cNvPr>
          <p:cNvSpPr>
            <a:spLocks noGrp="1"/>
          </p:cNvSpPr>
          <p:nvPr>
            <p:ph type="title"/>
          </p:nvPr>
        </p:nvSpPr>
        <p:spPr>
          <a:solidFill>
            <a:schemeClr val="bg1"/>
          </a:solidFill>
        </p:spPr>
        <p:txBody>
          <a:bodyPr/>
          <a:lstStyle/>
          <a:p>
            <a:r>
              <a:rPr lang="it-IT" dirty="0">
                <a:solidFill>
                  <a:srgbClr val="1F626D"/>
                </a:solidFill>
              </a:rPr>
              <a:t>Brand </a:t>
            </a:r>
            <a:r>
              <a:rPr lang="it-IT" dirty="0" err="1">
                <a:solidFill>
                  <a:srgbClr val="1F626D"/>
                </a:solidFill>
              </a:rPr>
              <a:t>Guidelines</a:t>
            </a:r>
            <a:endParaRPr lang="it-IT" dirty="0">
              <a:solidFill>
                <a:srgbClr val="1F626D"/>
              </a:solidFill>
            </a:endParaRPr>
          </a:p>
        </p:txBody>
      </p:sp>
      <p:sp>
        <p:nvSpPr>
          <p:cNvPr id="4" name="Segnaposto testo 3">
            <a:extLst>
              <a:ext uri="{FF2B5EF4-FFF2-40B4-BE49-F238E27FC236}">
                <a16:creationId xmlns:a16="http://schemas.microsoft.com/office/drawing/2014/main" id="{7EEE815D-5397-C99E-471A-373864FA383E}"/>
              </a:ext>
            </a:extLst>
          </p:cNvPr>
          <p:cNvSpPr>
            <a:spLocks noGrp="1"/>
          </p:cNvSpPr>
          <p:nvPr>
            <p:ph type="body" sz="quarter" idx="11"/>
          </p:nvPr>
        </p:nvSpPr>
        <p:spPr/>
        <p:txBody>
          <a:bodyPr/>
          <a:lstStyle/>
          <a:p>
            <a:endParaRPr lang="it-IT" dirty="0">
              <a:solidFill>
                <a:srgbClr val="1F626D"/>
              </a:solidFill>
            </a:endParaRPr>
          </a:p>
        </p:txBody>
      </p:sp>
    </p:spTree>
    <p:extLst>
      <p:ext uri="{BB962C8B-B14F-4D97-AF65-F5344CB8AC3E}">
        <p14:creationId xmlns:p14="http://schemas.microsoft.com/office/powerpoint/2010/main" val="10268743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9">
            <a:extLst>
              <a:ext uri="{FF2B5EF4-FFF2-40B4-BE49-F238E27FC236}">
                <a16:creationId xmlns:a16="http://schemas.microsoft.com/office/drawing/2014/main" id="{A0D1C871-1235-0F1F-CE58-DFCD08F2D701}"/>
              </a:ext>
            </a:extLst>
          </p:cNvPr>
          <p:cNvSpPr txBox="1">
            <a:spLocks/>
          </p:cNvSpPr>
          <p:nvPr/>
        </p:nvSpPr>
        <p:spPr>
          <a:xfrm rot="10800000">
            <a:off x="4572000" y="733388"/>
            <a:ext cx="4572000" cy="3807500"/>
          </a:xfrm>
          <a:prstGeom prst="rect">
            <a:avLst/>
          </a:prstGeom>
          <a:gradFill flip="none" rotWithShape="1">
            <a:gsLst>
              <a:gs pos="0">
                <a:srgbClr val="1F626D"/>
              </a:gs>
              <a:gs pos="100000">
                <a:srgbClr val="228244"/>
              </a:gs>
            </a:gsLst>
            <a:path path="circle">
              <a:fillToRect l="100000" t="100000"/>
            </a:path>
            <a:tileRect r="-100000" b="-100000"/>
          </a:gradFill>
        </p:spPr>
        <p:txBody>
          <a:bodyPr vert="horz" lIns="91240" tIns="45620" rIns="91240" bIns="45620" rtlCol="0" anchor="ctr">
            <a:normAutofit/>
          </a:bodyPr>
          <a:lstStyle>
            <a:lvl1pPr marL="0" indent="0" algn="l" defTabSz="685766" rtl="0" eaLnBrk="1" latinLnBrk="0" hangingPunct="1">
              <a:lnSpc>
                <a:spcPct val="90000"/>
              </a:lnSpc>
              <a:spcBef>
                <a:spcPts val="750"/>
              </a:spcBef>
              <a:buFont typeface="Arial" panose="020B0604020202020204" pitchFamily="34" charset="0"/>
              <a:buNone/>
              <a:defRPr lang="en-US" sz="600" kern="1200" baseline="0" dirty="0">
                <a:solidFill>
                  <a:schemeClr val="bg1"/>
                </a:solidFill>
                <a:latin typeface="+mn-lt"/>
                <a:ea typeface="+mn-ea"/>
                <a:cs typeface="Arial" panose="020B0604020202020204"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it-IT" sz="1800" dirty="0">
              <a:solidFill>
                <a:schemeClr val="lt1"/>
              </a:solidFill>
              <a:latin typeface="+mj-lt"/>
              <a:cs typeface="+mn-cs"/>
            </a:endParaRPr>
          </a:p>
        </p:txBody>
      </p:sp>
      <p:sp>
        <p:nvSpPr>
          <p:cNvPr id="2" name="Segnaposto testo 1">
            <a:extLst>
              <a:ext uri="{FF2B5EF4-FFF2-40B4-BE49-F238E27FC236}">
                <a16:creationId xmlns:a16="http://schemas.microsoft.com/office/drawing/2014/main" id="{31F6C433-6B95-C0AA-741F-514DFFE75428}"/>
              </a:ext>
            </a:extLst>
          </p:cNvPr>
          <p:cNvSpPr>
            <a:spLocks noGrp="1"/>
          </p:cNvSpPr>
          <p:nvPr>
            <p:ph type="body" sz="quarter" idx="10"/>
          </p:nvPr>
        </p:nvSpPr>
        <p:spPr/>
        <p:txBody>
          <a:bodyPr/>
          <a:lstStyle/>
          <a:p>
            <a:r>
              <a:rPr lang="it-IT" dirty="0"/>
              <a:t>Logo</a:t>
            </a:r>
          </a:p>
        </p:txBody>
      </p:sp>
      <p:pic>
        <p:nvPicPr>
          <p:cNvPr id="3" name="Immagine 2">
            <a:extLst>
              <a:ext uri="{FF2B5EF4-FFF2-40B4-BE49-F238E27FC236}">
                <a16:creationId xmlns:a16="http://schemas.microsoft.com/office/drawing/2014/main" id="{0DB76902-A71E-8561-E8F3-51140A147959}"/>
              </a:ext>
            </a:extLst>
          </p:cNvPr>
          <p:cNvPicPr>
            <a:picLocks noChangeAspect="1"/>
          </p:cNvPicPr>
          <p:nvPr/>
        </p:nvPicPr>
        <p:blipFill>
          <a:blip r:embed="rId2"/>
          <a:stretch>
            <a:fillRect/>
          </a:stretch>
        </p:blipFill>
        <p:spPr>
          <a:xfrm>
            <a:off x="766372" y="876189"/>
            <a:ext cx="2765666" cy="1364841"/>
          </a:xfrm>
          <a:prstGeom prst="rect">
            <a:avLst/>
          </a:prstGeom>
        </p:spPr>
      </p:pic>
      <p:pic>
        <p:nvPicPr>
          <p:cNvPr id="4" name="Immagine 3">
            <a:extLst>
              <a:ext uri="{FF2B5EF4-FFF2-40B4-BE49-F238E27FC236}">
                <a16:creationId xmlns:a16="http://schemas.microsoft.com/office/drawing/2014/main" id="{E803358A-56AE-3AEA-B6B3-6AE2DC0B3953}"/>
              </a:ext>
            </a:extLst>
          </p:cNvPr>
          <p:cNvPicPr>
            <a:picLocks noChangeAspect="1"/>
          </p:cNvPicPr>
          <p:nvPr/>
        </p:nvPicPr>
        <p:blipFill>
          <a:blip r:embed="rId2"/>
          <a:stretch>
            <a:fillRect/>
          </a:stretch>
        </p:blipFill>
        <p:spPr>
          <a:xfrm>
            <a:off x="1500890" y="2827159"/>
            <a:ext cx="1414697" cy="698145"/>
          </a:xfrm>
          <a:prstGeom prst="rect">
            <a:avLst/>
          </a:prstGeom>
        </p:spPr>
      </p:pic>
      <p:pic>
        <p:nvPicPr>
          <p:cNvPr id="5" name="Immagine 4">
            <a:extLst>
              <a:ext uri="{FF2B5EF4-FFF2-40B4-BE49-F238E27FC236}">
                <a16:creationId xmlns:a16="http://schemas.microsoft.com/office/drawing/2014/main" id="{7EA8B6A9-0155-8F53-20FA-2081CAF185E5}"/>
              </a:ext>
            </a:extLst>
          </p:cNvPr>
          <p:cNvPicPr>
            <a:picLocks noChangeAspect="1"/>
          </p:cNvPicPr>
          <p:nvPr/>
        </p:nvPicPr>
        <p:blipFill>
          <a:blip r:embed="rId2"/>
          <a:stretch>
            <a:fillRect/>
          </a:stretch>
        </p:blipFill>
        <p:spPr>
          <a:xfrm>
            <a:off x="1905626" y="4111434"/>
            <a:ext cx="605226" cy="298676"/>
          </a:xfrm>
          <a:prstGeom prst="rect">
            <a:avLst/>
          </a:prstGeom>
        </p:spPr>
      </p:pic>
      <p:pic>
        <p:nvPicPr>
          <p:cNvPr id="8" name="Immagine 7">
            <a:extLst>
              <a:ext uri="{FF2B5EF4-FFF2-40B4-BE49-F238E27FC236}">
                <a16:creationId xmlns:a16="http://schemas.microsoft.com/office/drawing/2014/main" id="{014DF01D-2C8F-3ABD-0AF1-02A038AF7CD4}"/>
              </a:ext>
            </a:extLst>
          </p:cNvPr>
          <p:cNvPicPr>
            <a:picLocks noChangeAspect="1"/>
          </p:cNvPicPr>
          <p:nvPr/>
        </p:nvPicPr>
        <p:blipFill>
          <a:blip r:embed="rId2">
            <a:biLevel thresh="25000"/>
          </a:blip>
          <a:stretch>
            <a:fillRect/>
          </a:stretch>
        </p:blipFill>
        <p:spPr>
          <a:xfrm>
            <a:off x="5705631" y="876189"/>
            <a:ext cx="2765666" cy="1364841"/>
          </a:xfrm>
          <a:prstGeom prst="rect">
            <a:avLst/>
          </a:prstGeom>
        </p:spPr>
      </p:pic>
      <p:pic>
        <p:nvPicPr>
          <p:cNvPr id="9" name="Immagine 8">
            <a:extLst>
              <a:ext uri="{FF2B5EF4-FFF2-40B4-BE49-F238E27FC236}">
                <a16:creationId xmlns:a16="http://schemas.microsoft.com/office/drawing/2014/main" id="{E8D88C23-B536-D080-891E-7CD48E2C83B7}"/>
              </a:ext>
            </a:extLst>
          </p:cNvPr>
          <p:cNvPicPr>
            <a:picLocks noChangeAspect="1"/>
          </p:cNvPicPr>
          <p:nvPr/>
        </p:nvPicPr>
        <p:blipFill>
          <a:blip r:embed="rId2">
            <a:biLevel thresh="25000"/>
          </a:blip>
          <a:stretch>
            <a:fillRect/>
          </a:stretch>
        </p:blipFill>
        <p:spPr>
          <a:xfrm>
            <a:off x="6440149" y="2827159"/>
            <a:ext cx="1414697" cy="698145"/>
          </a:xfrm>
          <a:prstGeom prst="rect">
            <a:avLst/>
          </a:prstGeom>
        </p:spPr>
      </p:pic>
      <p:pic>
        <p:nvPicPr>
          <p:cNvPr id="10" name="Immagine 9">
            <a:extLst>
              <a:ext uri="{FF2B5EF4-FFF2-40B4-BE49-F238E27FC236}">
                <a16:creationId xmlns:a16="http://schemas.microsoft.com/office/drawing/2014/main" id="{BED059F0-87D0-7889-8CBA-313AD9CE0076}"/>
              </a:ext>
            </a:extLst>
          </p:cNvPr>
          <p:cNvPicPr>
            <a:picLocks noChangeAspect="1"/>
          </p:cNvPicPr>
          <p:nvPr/>
        </p:nvPicPr>
        <p:blipFill>
          <a:blip r:embed="rId2">
            <a:biLevel thresh="25000"/>
          </a:blip>
          <a:stretch>
            <a:fillRect/>
          </a:stretch>
        </p:blipFill>
        <p:spPr>
          <a:xfrm>
            <a:off x="6844885" y="4111434"/>
            <a:ext cx="605226" cy="298676"/>
          </a:xfrm>
          <a:prstGeom prst="rect">
            <a:avLst/>
          </a:prstGeom>
        </p:spPr>
      </p:pic>
    </p:spTree>
    <p:extLst>
      <p:ext uri="{BB962C8B-B14F-4D97-AF65-F5344CB8AC3E}">
        <p14:creationId xmlns:p14="http://schemas.microsoft.com/office/powerpoint/2010/main" val="155644622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DF771-1E57-D449-5742-E557C56665DB}"/>
            </a:ext>
          </a:extLst>
        </p:cNvPr>
        <p:cNvGrpSpPr/>
        <p:nvPr/>
      </p:nvGrpSpPr>
      <p:grpSpPr>
        <a:xfrm>
          <a:off x="0" y="0"/>
          <a:ext cx="0" cy="0"/>
          <a:chOff x="0" y="0"/>
          <a:chExt cx="0" cy="0"/>
        </a:xfrm>
      </p:grpSpPr>
      <p:sp>
        <p:nvSpPr>
          <p:cNvPr id="19" name="Picture Placeholder 19">
            <a:extLst>
              <a:ext uri="{FF2B5EF4-FFF2-40B4-BE49-F238E27FC236}">
                <a16:creationId xmlns:a16="http://schemas.microsoft.com/office/drawing/2014/main" id="{30D21EFC-7E58-84D0-318C-D263FD7242AF}"/>
              </a:ext>
            </a:extLst>
          </p:cNvPr>
          <p:cNvSpPr txBox="1">
            <a:spLocks/>
          </p:cNvSpPr>
          <p:nvPr/>
        </p:nvSpPr>
        <p:spPr>
          <a:xfrm rot="10800000">
            <a:off x="0" y="2699611"/>
            <a:ext cx="9144000" cy="1923499"/>
          </a:xfrm>
          <a:prstGeom prst="rect">
            <a:avLst/>
          </a:prstGeom>
          <a:gradFill flip="none" rotWithShape="1">
            <a:gsLst>
              <a:gs pos="0">
                <a:srgbClr val="1F626D"/>
              </a:gs>
              <a:gs pos="100000">
                <a:srgbClr val="228244"/>
              </a:gs>
            </a:gsLst>
            <a:path path="circle">
              <a:fillToRect l="100000" t="100000"/>
            </a:path>
            <a:tileRect r="-100000" b="-100000"/>
          </a:gradFill>
        </p:spPr>
        <p:txBody>
          <a:bodyPr vert="horz" lIns="91240" tIns="45620" rIns="91240" bIns="45620" rtlCol="0" anchor="ctr">
            <a:normAutofit/>
          </a:bodyPr>
          <a:lstStyle>
            <a:lvl1pPr marL="0" indent="0" algn="l" defTabSz="685766" rtl="0" eaLnBrk="1" latinLnBrk="0" hangingPunct="1">
              <a:lnSpc>
                <a:spcPct val="90000"/>
              </a:lnSpc>
              <a:spcBef>
                <a:spcPts val="750"/>
              </a:spcBef>
              <a:buFont typeface="Arial" panose="020B0604020202020204" pitchFamily="34" charset="0"/>
              <a:buNone/>
              <a:defRPr lang="en-US" sz="600" kern="1200" baseline="0" dirty="0">
                <a:solidFill>
                  <a:schemeClr val="bg1"/>
                </a:solidFill>
                <a:latin typeface="+mn-lt"/>
                <a:ea typeface="+mn-ea"/>
                <a:cs typeface="Arial" panose="020B0604020202020204"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it-IT" sz="1800" dirty="0">
              <a:solidFill>
                <a:schemeClr val="lt1"/>
              </a:solidFill>
              <a:latin typeface="+mj-lt"/>
              <a:cs typeface="+mn-cs"/>
            </a:endParaRPr>
          </a:p>
        </p:txBody>
      </p:sp>
      <p:sp>
        <p:nvSpPr>
          <p:cNvPr id="2" name="Segnaposto testo 1">
            <a:extLst>
              <a:ext uri="{FF2B5EF4-FFF2-40B4-BE49-F238E27FC236}">
                <a16:creationId xmlns:a16="http://schemas.microsoft.com/office/drawing/2014/main" id="{EEA25C4C-3D04-8D6F-4785-386EACB6C2D1}"/>
              </a:ext>
            </a:extLst>
          </p:cNvPr>
          <p:cNvSpPr>
            <a:spLocks noGrp="1"/>
          </p:cNvSpPr>
          <p:nvPr>
            <p:ph type="body" sz="quarter" idx="10"/>
          </p:nvPr>
        </p:nvSpPr>
        <p:spPr/>
        <p:txBody>
          <a:bodyPr/>
          <a:lstStyle/>
          <a:p>
            <a:r>
              <a:rPr lang="it-IT" dirty="0" err="1"/>
              <a:t>Icon</a:t>
            </a:r>
            <a:endParaRPr lang="it-IT" dirty="0"/>
          </a:p>
        </p:txBody>
      </p:sp>
      <p:pic>
        <p:nvPicPr>
          <p:cNvPr id="7" name="Immagine 6">
            <a:extLst>
              <a:ext uri="{FF2B5EF4-FFF2-40B4-BE49-F238E27FC236}">
                <a16:creationId xmlns:a16="http://schemas.microsoft.com/office/drawing/2014/main" id="{7A6A9278-B649-71E4-8B9C-C6257C4DC04D}"/>
              </a:ext>
            </a:extLst>
          </p:cNvPr>
          <p:cNvPicPr>
            <a:picLocks noChangeAspect="1"/>
          </p:cNvPicPr>
          <p:nvPr/>
        </p:nvPicPr>
        <p:blipFill>
          <a:blip r:embed="rId2"/>
          <a:stretch>
            <a:fillRect/>
          </a:stretch>
        </p:blipFill>
        <p:spPr>
          <a:xfrm>
            <a:off x="652534" y="809915"/>
            <a:ext cx="1576029" cy="1761835"/>
          </a:xfrm>
          <a:prstGeom prst="rect">
            <a:avLst/>
          </a:prstGeom>
        </p:spPr>
      </p:pic>
      <p:pic>
        <p:nvPicPr>
          <p:cNvPr id="14" name="Immagine 13">
            <a:extLst>
              <a:ext uri="{FF2B5EF4-FFF2-40B4-BE49-F238E27FC236}">
                <a16:creationId xmlns:a16="http://schemas.microsoft.com/office/drawing/2014/main" id="{8E3C69F8-E6A1-7ADC-BE62-1AE1EB5E813C}"/>
              </a:ext>
            </a:extLst>
          </p:cNvPr>
          <p:cNvPicPr>
            <a:picLocks noChangeAspect="1"/>
          </p:cNvPicPr>
          <p:nvPr/>
        </p:nvPicPr>
        <p:blipFill>
          <a:blip r:embed="rId2"/>
          <a:stretch>
            <a:fillRect/>
          </a:stretch>
        </p:blipFill>
        <p:spPr>
          <a:xfrm>
            <a:off x="4132776" y="1198158"/>
            <a:ext cx="881434" cy="985350"/>
          </a:xfrm>
          <a:prstGeom prst="rect">
            <a:avLst/>
          </a:prstGeom>
        </p:spPr>
      </p:pic>
      <p:pic>
        <p:nvPicPr>
          <p:cNvPr id="15" name="Immagine 14">
            <a:extLst>
              <a:ext uri="{FF2B5EF4-FFF2-40B4-BE49-F238E27FC236}">
                <a16:creationId xmlns:a16="http://schemas.microsoft.com/office/drawing/2014/main" id="{41D0913A-DDC6-2D45-FCCB-160E88D53E62}"/>
              </a:ext>
            </a:extLst>
          </p:cNvPr>
          <p:cNvPicPr>
            <a:picLocks noChangeAspect="1"/>
          </p:cNvPicPr>
          <p:nvPr/>
        </p:nvPicPr>
        <p:blipFill>
          <a:blip r:embed="rId2"/>
          <a:stretch>
            <a:fillRect/>
          </a:stretch>
        </p:blipFill>
        <p:spPr>
          <a:xfrm>
            <a:off x="7370653" y="1508171"/>
            <a:ext cx="326796" cy="365324"/>
          </a:xfrm>
          <a:prstGeom prst="rect">
            <a:avLst/>
          </a:prstGeom>
        </p:spPr>
      </p:pic>
      <p:pic>
        <p:nvPicPr>
          <p:cNvPr id="16" name="Immagine 15">
            <a:extLst>
              <a:ext uri="{FF2B5EF4-FFF2-40B4-BE49-F238E27FC236}">
                <a16:creationId xmlns:a16="http://schemas.microsoft.com/office/drawing/2014/main" id="{2A48CE4D-1375-459A-D9B5-1A120B9EA01B}"/>
              </a:ext>
            </a:extLst>
          </p:cNvPr>
          <p:cNvPicPr>
            <a:picLocks noChangeAspect="1"/>
          </p:cNvPicPr>
          <p:nvPr/>
        </p:nvPicPr>
        <p:blipFill>
          <a:blip r:embed="rId2">
            <a:biLevel thresh="25000"/>
          </a:blip>
          <a:stretch>
            <a:fillRect/>
          </a:stretch>
        </p:blipFill>
        <p:spPr>
          <a:xfrm>
            <a:off x="652534" y="2781121"/>
            <a:ext cx="1576029" cy="1761835"/>
          </a:xfrm>
          <a:prstGeom prst="rect">
            <a:avLst/>
          </a:prstGeom>
        </p:spPr>
      </p:pic>
      <p:pic>
        <p:nvPicPr>
          <p:cNvPr id="17" name="Immagine 16">
            <a:extLst>
              <a:ext uri="{FF2B5EF4-FFF2-40B4-BE49-F238E27FC236}">
                <a16:creationId xmlns:a16="http://schemas.microsoft.com/office/drawing/2014/main" id="{95E14F1A-976C-4830-0BA7-A372CA72DBF5}"/>
              </a:ext>
            </a:extLst>
          </p:cNvPr>
          <p:cNvPicPr>
            <a:picLocks noChangeAspect="1"/>
          </p:cNvPicPr>
          <p:nvPr/>
        </p:nvPicPr>
        <p:blipFill>
          <a:blip r:embed="rId2">
            <a:biLevel thresh="25000"/>
          </a:blip>
          <a:stretch>
            <a:fillRect/>
          </a:stretch>
        </p:blipFill>
        <p:spPr>
          <a:xfrm>
            <a:off x="4132776" y="3169364"/>
            <a:ext cx="881434" cy="985350"/>
          </a:xfrm>
          <a:prstGeom prst="rect">
            <a:avLst/>
          </a:prstGeom>
        </p:spPr>
      </p:pic>
      <p:pic>
        <p:nvPicPr>
          <p:cNvPr id="18" name="Immagine 17">
            <a:extLst>
              <a:ext uri="{FF2B5EF4-FFF2-40B4-BE49-F238E27FC236}">
                <a16:creationId xmlns:a16="http://schemas.microsoft.com/office/drawing/2014/main" id="{EADB1931-8991-48EB-C5B3-862D3A8DC832}"/>
              </a:ext>
            </a:extLst>
          </p:cNvPr>
          <p:cNvPicPr>
            <a:picLocks noChangeAspect="1"/>
          </p:cNvPicPr>
          <p:nvPr/>
        </p:nvPicPr>
        <p:blipFill>
          <a:blip r:embed="rId2">
            <a:biLevel thresh="25000"/>
          </a:blip>
          <a:stretch>
            <a:fillRect/>
          </a:stretch>
        </p:blipFill>
        <p:spPr>
          <a:xfrm>
            <a:off x="7370653" y="3479377"/>
            <a:ext cx="326796" cy="365324"/>
          </a:xfrm>
          <a:prstGeom prst="rect">
            <a:avLst/>
          </a:prstGeom>
        </p:spPr>
      </p:pic>
    </p:spTree>
    <p:extLst>
      <p:ext uri="{BB962C8B-B14F-4D97-AF65-F5344CB8AC3E}">
        <p14:creationId xmlns:p14="http://schemas.microsoft.com/office/powerpoint/2010/main" val="425016280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703CE-60D0-540F-867C-8B73BFA090EA}"/>
            </a:ext>
          </a:extLst>
        </p:cNvPr>
        <p:cNvGrpSpPr/>
        <p:nvPr/>
      </p:nvGrpSpPr>
      <p:grpSpPr>
        <a:xfrm>
          <a:off x="0" y="0"/>
          <a:ext cx="0" cy="0"/>
          <a:chOff x="0" y="0"/>
          <a:chExt cx="0" cy="0"/>
        </a:xfrm>
      </p:grpSpPr>
      <p:sp>
        <p:nvSpPr>
          <p:cNvPr id="29" name="Rettangolo 28">
            <a:extLst>
              <a:ext uri="{FF2B5EF4-FFF2-40B4-BE49-F238E27FC236}">
                <a16:creationId xmlns:a16="http://schemas.microsoft.com/office/drawing/2014/main" id="{DE8CAA17-E5F9-E5C9-F04B-018FDA5C945E}"/>
              </a:ext>
            </a:extLst>
          </p:cNvPr>
          <p:cNvSpPr/>
          <p:nvPr/>
        </p:nvSpPr>
        <p:spPr>
          <a:xfrm>
            <a:off x="1161740" y="2683240"/>
            <a:ext cx="6820522" cy="1972126"/>
          </a:xfrm>
          <a:prstGeom prst="rect">
            <a:avLst/>
          </a:prstGeom>
          <a:solidFill>
            <a:srgbClr val="FCF8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egnaposto testo 4">
            <a:extLst>
              <a:ext uri="{FF2B5EF4-FFF2-40B4-BE49-F238E27FC236}">
                <a16:creationId xmlns:a16="http://schemas.microsoft.com/office/drawing/2014/main" id="{B0CAED37-DDC1-13BD-3C8A-5D771DCA2CA9}"/>
              </a:ext>
            </a:extLst>
          </p:cNvPr>
          <p:cNvSpPr>
            <a:spLocks noGrp="1"/>
          </p:cNvSpPr>
          <p:nvPr>
            <p:ph type="body" sz="quarter" idx="22"/>
          </p:nvPr>
        </p:nvSpPr>
        <p:spPr>
          <a:xfrm>
            <a:off x="4572000" y="1393511"/>
            <a:ext cx="1789165" cy="242292"/>
          </a:xfrm>
        </p:spPr>
        <p:txBody>
          <a:bodyPr/>
          <a:lstStyle/>
          <a:p>
            <a:pPr algn="l"/>
            <a:r>
              <a:rPr lang="it-IT" dirty="0"/>
              <a:t>Web font</a:t>
            </a:r>
          </a:p>
        </p:txBody>
      </p:sp>
      <p:sp>
        <p:nvSpPr>
          <p:cNvPr id="4" name="Segnaposto testo 3">
            <a:extLst>
              <a:ext uri="{FF2B5EF4-FFF2-40B4-BE49-F238E27FC236}">
                <a16:creationId xmlns:a16="http://schemas.microsoft.com/office/drawing/2014/main" id="{D1B69D58-8843-41D1-3A22-7B496E014537}"/>
              </a:ext>
            </a:extLst>
          </p:cNvPr>
          <p:cNvSpPr>
            <a:spLocks noGrp="1"/>
          </p:cNvSpPr>
          <p:nvPr>
            <p:ph type="body" sz="quarter" idx="20"/>
          </p:nvPr>
        </p:nvSpPr>
        <p:spPr>
          <a:xfrm>
            <a:off x="1900973" y="1363694"/>
            <a:ext cx="2670979" cy="242292"/>
          </a:xfrm>
        </p:spPr>
        <p:txBody>
          <a:bodyPr/>
          <a:lstStyle/>
          <a:p>
            <a:r>
              <a:rPr lang="it-IT" dirty="0" err="1"/>
              <a:t>Logotype</a:t>
            </a:r>
            <a:r>
              <a:rPr lang="it-IT" dirty="0"/>
              <a:t> and Graphic </a:t>
            </a:r>
            <a:r>
              <a:rPr lang="it-IT" dirty="0" err="1"/>
              <a:t>artefacts</a:t>
            </a:r>
            <a:endParaRPr lang="it-IT" dirty="0"/>
          </a:p>
        </p:txBody>
      </p:sp>
      <p:sp>
        <p:nvSpPr>
          <p:cNvPr id="12" name="Segnaposto testo 11">
            <a:extLst>
              <a:ext uri="{FF2B5EF4-FFF2-40B4-BE49-F238E27FC236}">
                <a16:creationId xmlns:a16="http://schemas.microsoft.com/office/drawing/2014/main" id="{882F72EF-F6A7-58B2-6A54-08DFC99197BC}"/>
              </a:ext>
            </a:extLst>
          </p:cNvPr>
          <p:cNvSpPr>
            <a:spLocks noGrp="1"/>
          </p:cNvSpPr>
          <p:nvPr>
            <p:ph type="body" sz="quarter" idx="29"/>
          </p:nvPr>
        </p:nvSpPr>
        <p:spPr>
          <a:xfrm>
            <a:off x="2782836" y="1674321"/>
            <a:ext cx="1789113" cy="701675"/>
          </a:xfrm>
        </p:spPr>
        <p:txBody>
          <a:bodyPr/>
          <a:lstStyle/>
          <a:p>
            <a:r>
              <a:rPr lang="it-IT" b="1" dirty="0"/>
              <a:t>Title</a:t>
            </a:r>
            <a:r>
              <a:rPr lang="it-IT" dirty="0"/>
              <a:t>:</a:t>
            </a:r>
            <a:br>
              <a:rPr lang="it-IT" dirty="0"/>
            </a:br>
            <a:r>
              <a:rPr lang="it-IT" b="1" dirty="0" err="1">
                <a:latin typeface="Josefin Sans" pitchFamily="2" charset="77"/>
              </a:rPr>
              <a:t>Josefin</a:t>
            </a:r>
            <a:r>
              <a:rPr lang="it-IT" b="1" dirty="0">
                <a:latin typeface="Josefin Sans" pitchFamily="2" charset="77"/>
              </a:rPr>
              <a:t> Sans </a:t>
            </a:r>
            <a:r>
              <a:rPr lang="it-IT" b="1" dirty="0" err="1">
                <a:latin typeface="Josefin Sans" pitchFamily="2" charset="77"/>
              </a:rPr>
              <a:t>Bold</a:t>
            </a:r>
            <a:endParaRPr lang="it-IT" b="1" dirty="0">
              <a:latin typeface="Josefin Sans" pitchFamily="2" charset="77"/>
            </a:endParaRPr>
          </a:p>
          <a:p>
            <a:r>
              <a:rPr lang="it-IT" b="1" dirty="0" err="1"/>
              <a:t>Paragraph</a:t>
            </a:r>
            <a:r>
              <a:rPr lang="it-IT" dirty="0"/>
              <a:t>:</a:t>
            </a:r>
            <a:br>
              <a:rPr lang="it-IT" dirty="0"/>
            </a:br>
            <a:r>
              <a:rPr lang="it-IT" dirty="0" err="1">
                <a:latin typeface="Josefin Sans" pitchFamily="2" charset="77"/>
              </a:rPr>
              <a:t>Josefin</a:t>
            </a:r>
            <a:r>
              <a:rPr lang="it-IT" dirty="0">
                <a:latin typeface="Josefin Sans" pitchFamily="2" charset="77"/>
              </a:rPr>
              <a:t> Sans Regular</a:t>
            </a:r>
          </a:p>
        </p:txBody>
      </p:sp>
      <p:sp>
        <p:nvSpPr>
          <p:cNvPr id="13" name="Segnaposto testo 12">
            <a:extLst>
              <a:ext uri="{FF2B5EF4-FFF2-40B4-BE49-F238E27FC236}">
                <a16:creationId xmlns:a16="http://schemas.microsoft.com/office/drawing/2014/main" id="{87B0DD66-7CB6-DA53-301D-90F5DA168B9A}"/>
              </a:ext>
            </a:extLst>
          </p:cNvPr>
          <p:cNvSpPr>
            <a:spLocks noGrp="1"/>
          </p:cNvSpPr>
          <p:nvPr>
            <p:ph type="body" sz="quarter" idx="30"/>
          </p:nvPr>
        </p:nvSpPr>
        <p:spPr>
          <a:xfrm>
            <a:off x="4572049" y="1674321"/>
            <a:ext cx="1789113" cy="857489"/>
          </a:xfrm>
        </p:spPr>
        <p:txBody>
          <a:bodyPr/>
          <a:lstStyle/>
          <a:p>
            <a:pPr algn="l"/>
            <a:r>
              <a:rPr lang="it-IT" b="1" dirty="0"/>
              <a:t>Title</a:t>
            </a:r>
            <a:r>
              <a:rPr lang="it-IT" dirty="0"/>
              <a:t>:</a:t>
            </a:r>
            <a:br>
              <a:rPr lang="it-IT" dirty="0"/>
            </a:br>
            <a:r>
              <a:rPr lang="it-IT" b="1" dirty="0" err="1">
                <a:latin typeface="Josefin Sans" pitchFamily="2" charset="77"/>
              </a:rPr>
              <a:t>Josefin</a:t>
            </a:r>
            <a:r>
              <a:rPr lang="it-IT" b="1" dirty="0">
                <a:latin typeface="Josefin Sans" pitchFamily="2" charset="77"/>
              </a:rPr>
              <a:t> Sans </a:t>
            </a:r>
            <a:r>
              <a:rPr lang="it-IT" b="1" dirty="0" err="1">
                <a:latin typeface="Josefin Sans" pitchFamily="2" charset="77"/>
              </a:rPr>
              <a:t>Bold</a:t>
            </a:r>
            <a:endParaRPr lang="it-IT" b="1" dirty="0">
              <a:latin typeface="Josefin Sans" pitchFamily="2" charset="77"/>
            </a:endParaRPr>
          </a:p>
          <a:p>
            <a:pPr algn="l"/>
            <a:r>
              <a:rPr lang="it-IT" b="1" dirty="0" err="1"/>
              <a:t>Paragraph</a:t>
            </a:r>
            <a:r>
              <a:rPr lang="it-IT" dirty="0"/>
              <a:t>:</a:t>
            </a:r>
            <a:br>
              <a:rPr lang="it-IT" dirty="0"/>
            </a:br>
            <a:r>
              <a:rPr lang="it-IT" dirty="0" err="1">
                <a:latin typeface="Josefin Sans" pitchFamily="2" charset="77"/>
              </a:rPr>
              <a:t>Josefin</a:t>
            </a:r>
            <a:r>
              <a:rPr lang="it-IT" dirty="0">
                <a:latin typeface="Josefin Sans" pitchFamily="2" charset="77"/>
              </a:rPr>
              <a:t> Sans Regular</a:t>
            </a:r>
          </a:p>
        </p:txBody>
      </p:sp>
      <p:sp>
        <p:nvSpPr>
          <p:cNvPr id="3" name="Segnaposto testo 2">
            <a:extLst>
              <a:ext uri="{FF2B5EF4-FFF2-40B4-BE49-F238E27FC236}">
                <a16:creationId xmlns:a16="http://schemas.microsoft.com/office/drawing/2014/main" id="{2DE2373F-8EC0-EAA4-6056-8C2F77A8A62E}"/>
              </a:ext>
            </a:extLst>
          </p:cNvPr>
          <p:cNvSpPr>
            <a:spLocks noGrp="1"/>
          </p:cNvSpPr>
          <p:nvPr>
            <p:ph type="body" sz="quarter" idx="11"/>
          </p:nvPr>
        </p:nvSpPr>
        <p:spPr/>
        <p:txBody>
          <a:bodyPr/>
          <a:lstStyle/>
          <a:p>
            <a:endParaRPr lang="it-IT"/>
          </a:p>
        </p:txBody>
      </p:sp>
      <p:sp>
        <p:nvSpPr>
          <p:cNvPr id="2" name="Segnaposto testo 1">
            <a:extLst>
              <a:ext uri="{FF2B5EF4-FFF2-40B4-BE49-F238E27FC236}">
                <a16:creationId xmlns:a16="http://schemas.microsoft.com/office/drawing/2014/main" id="{A361AC49-8EBA-2CA8-2875-6647427C2558}"/>
              </a:ext>
            </a:extLst>
          </p:cNvPr>
          <p:cNvSpPr>
            <a:spLocks noGrp="1"/>
          </p:cNvSpPr>
          <p:nvPr>
            <p:ph type="body" sz="quarter" idx="10"/>
          </p:nvPr>
        </p:nvSpPr>
        <p:spPr/>
        <p:txBody>
          <a:bodyPr/>
          <a:lstStyle/>
          <a:p>
            <a:r>
              <a:rPr lang="it-IT" dirty="0"/>
              <a:t>Fonts</a:t>
            </a:r>
          </a:p>
        </p:txBody>
      </p:sp>
      <p:pic>
        <p:nvPicPr>
          <p:cNvPr id="28" name="Immagine 27" descr="Immagine che contiene testo, schermata, Carattere&#10;&#10;Descrizione generata automaticamente">
            <a:extLst>
              <a:ext uri="{FF2B5EF4-FFF2-40B4-BE49-F238E27FC236}">
                <a16:creationId xmlns:a16="http://schemas.microsoft.com/office/drawing/2014/main" id="{08704112-E0D8-21E5-E24D-98C96DF7BB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6001" y="2713056"/>
            <a:ext cx="3044384" cy="1942309"/>
          </a:xfrm>
          <a:prstGeom prst="rect">
            <a:avLst/>
          </a:prstGeom>
        </p:spPr>
      </p:pic>
      <p:sp>
        <p:nvSpPr>
          <p:cNvPr id="30" name="Rettangolo 29">
            <a:extLst>
              <a:ext uri="{FF2B5EF4-FFF2-40B4-BE49-F238E27FC236}">
                <a16:creationId xmlns:a16="http://schemas.microsoft.com/office/drawing/2014/main" id="{30E40686-9DBF-3F0F-B1CC-90CC0C0EF8D6}"/>
              </a:ext>
            </a:extLst>
          </p:cNvPr>
          <p:cNvSpPr/>
          <p:nvPr/>
        </p:nvSpPr>
        <p:spPr>
          <a:xfrm>
            <a:off x="5778708" y="4219730"/>
            <a:ext cx="2203552" cy="435635"/>
          </a:xfrm>
          <a:prstGeom prst="rect">
            <a:avLst/>
          </a:prstGeom>
          <a:solidFill>
            <a:srgbClr val="FCF8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89049252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6A1765F0-CEB7-3189-5B35-92A53BAB6664}"/>
              </a:ext>
            </a:extLst>
          </p:cNvPr>
          <p:cNvSpPr>
            <a:spLocks noGrp="1"/>
          </p:cNvSpPr>
          <p:nvPr>
            <p:ph type="body" sz="quarter" idx="10"/>
          </p:nvPr>
        </p:nvSpPr>
        <p:spPr/>
        <p:txBody>
          <a:bodyPr/>
          <a:lstStyle/>
          <a:p>
            <a:r>
              <a:rPr lang="it-IT" dirty="0" err="1"/>
              <a:t>Colours</a:t>
            </a:r>
            <a:endParaRPr lang="it-IT" dirty="0"/>
          </a:p>
        </p:txBody>
      </p:sp>
      <p:sp>
        <p:nvSpPr>
          <p:cNvPr id="3" name="Rettangolo 2">
            <a:extLst>
              <a:ext uri="{FF2B5EF4-FFF2-40B4-BE49-F238E27FC236}">
                <a16:creationId xmlns:a16="http://schemas.microsoft.com/office/drawing/2014/main" id="{03239F5A-37DE-C36C-AA48-A6D61B40EB67}"/>
              </a:ext>
            </a:extLst>
          </p:cNvPr>
          <p:cNvSpPr/>
          <p:nvPr/>
        </p:nvSpPr>
        <p:spPr>
          <a:xfrm>
            <a:off x="2360951" y="922832"/>
            <a:ext cx="2098623" cy="164891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latin typeface="+mj-lt"/>
              </a:rPr>
              <a:t>Prosper Blue</a:t>
            </a:r>
          </a:p>
          <a:p>
            <a:pPr algn="ctr"/>
            <a:r>
              <a:rPr lang="it-IT" sz="1400" dirty="0"/>
              <a:t>#1F616D</a:t>
            </a:r>
          </a:p>
        </p:txBody>
      </p:sp>
      <p:sp>
        <p:nvSpPr>
          <p:cNvPr id="4" name="Rettangolo 3">
            <a:extLst>
              <a:ext uri="{FF2B5EF4-FFF2-40B4-BE49-F238E27FC236}">
                <a16:creationId xmlns:a16="http://schemas.microsoft.com/office/drawing/2014/main" id="{A2E9360D-0A78-A75B-C775-125EA66977FC}"/>
              </a:ext>
            </a:extLst>
          </p:cNvPr>
          <p:cNvSpPr/>
          <p:nvPr/>
        </p:nvSpPr>
        <p:spPr>
          <a:xfrm>
            <a:off x="4736892" y="922832"/>
            <a:ext cx="2098623" cy="164891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latin typeface="+mj-lt"/>
              </a:rPr>
              <a:t>Prosper Green</a:t>
            </a:r>
          </a:p>
          <a:p>
            <a:pPr algn="ctr"/>
            <a:r>
              <a:rPr lang="it-IT" sz="1400" dirty="0"/>
              <a:t>#228244</a:t>
            </a:r>
          </a:p>
        </p:txBody>
      </p:sp>
      <p:sp>
        <p:nvSpPr>
          <p:cNvPr id="6" name="Picture Placeholder 19">
            <a:extLst>
              <a:ext uri="{FF2B5EF4-FFF2-40B4-BE49-F238E27FC236}">
                <a16:creationId xmlns:a16="http://schemas.microsoft.com/office/drawing/2014/main" id="{1BF99813-B6A1-501F-2458-838F56A6E97A}"/>
              </a:ext>
            </a:extLst>
          </p:cNvPr>
          <p:cNvSpPr txBox="1">
            <a:spLocks/>
          </p:cNvSpPr>
          <p:nvPr/>
        </p:nvSpPr>
        <p:spPr>
          <a:xfrm rot="10800000">
            <a:off x="0" y="2713220"/>
            <a:ext cx="9144000" cy="1723869"/>
          </a:xfrm>
          <a:prstGeom prst="rect">
            <a:avLst/>
          </a:prstGeom>
          <a:gradFill flip="none" rotWithShape="1">
            <a:gsLst>
              <a:gs pos="0">
                <a:srgbClr val="1F626D"/>
              </a:gs>
              <a:gs pos="100000">
                <a:srgbClr val="228244"/>
              </a:gs>
            </a:gsLst>
            <a:path path="circle">
              <a:fillToRect l="100000" t="100000"/>
            </a:path>
            <a:tileRect r="-100000" b="-100000"/>
          </a:gradFill>
        </p:spPr>
        <p:txBody>
          <a:bodyPr vert="horz" lIns="91240" tIns="45620" rIns="91240" bIns="45620" rtlCol="0" anchor="ctr">
            <a:normAutofit/>
          </a:bodyPr>
          <a:lstStyle>
            <a:lvl1pPr marL="0" indent="0" algn="l" defTabSz="685766" rtl="0" eaLnBrk="1" latinLnBrk="0" hangingPunct="1">
              <a:lnSpc>
                <a:spcPct val="90000"/>
              </a:lnSpc>
              <a:spcBef>
                <a:spcPts val="750"/>
              </a:spcBef>
              <a:buFont typeface="Arial" panose="020B0604020202020204" pitchFamily="34" charset="0"/>
              <a:buNone/>
              <a:defRPr lang="en-US" sz="600" kern="1200" baseline="0" dirty="0">
                <a:solidFill>
                  <a:schemeClr val="bg1"/>
                </a:solidFill>
                <a:latin typeface="+mn-lt"/>
                <a:ea typeface="+mn-ea"/>
                <a:cs typeface="Arial" panose="020B0604020202020204"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it-IT" sz="1800" dirty="0">
              <a:solidFill>
                <a:schemeClr val="lt1"/>
              </a:solidFill>
              <a:latin typeface="+mj-lt"/>
              <a:cs typeface="+mn-cs"/>
            </a:endParaRPr>
          </a:p>
        </p:txBody>
      </p:sp>
      <p:sp>
        <p:nvSpPr>
          <p:cNvPr id="7" name="CasellaDiTesto 6">
            <a:extLst>
              <a:ext uri="{FF2B5EF4-FFF2-40B4-BE49-F238E27FC236}">
                <a16:creationId xmlns:a16="http://schemas.microsoft.com/office/drawing/2014/main" id="{09711312-5017-9BA9-19B4-528DE3DD2063}"/>
              </a:ext>
            </a:extLst>
          </p:cNvPr>
          <p:cNvSpPr txBox="1"/>
          <p:nvPr/>
        </p:nvSpPr>
        <p:spPr>
          <a:xfrm>
            <a:off x="329784" y="3814997"/>
            <a:ext cx="1506511" cy="492443"/>
          </a:xfrm>
          <a:prstGeom prst="rect">
            <a:avLst/>
          </a:prstGeom>
          <a:noFill/>
        </p:spPr>
        <p:txBody>
          <a:bodyPr wrap="square" rtlCol="0">
            <a:spAutoFit/>
          </a:bodyPr>
          <a:lstStyle/>
          <a:p>
            <a:r>
              <a:rPr lang="it-IT" sz="1400" dirty="0">
                <a:solidFill>
                  <a:schemeClr val="lt1"/>
                </a:solidFill>
              </a:rPr>
              <a:t>#1F616D</a:t>
            </a:r>
          </a:p>
          <a:p>
            <a:r>
              <a:rPr lang="it-IT" sz="1100" dirty="0">
                <a:solidFill>
                  <a:schemeClr val="lt1"/>
                </a:solidFill>
              </a:rPr>
              <a:t>Position: 0%</a:t>
            </a:r>
          </a:p>
        </p:txBody>
      </p:sp>
      <p:sp>
        <p:nvSpPr>
          <p:cNvPr id="8" name="CasellaDiTesto 7">
            <a:extLst>
              <a:ext uri="{FF2B5EF4-FFF2-40B4-BE49-F238E27FC236}">
                <a16:creationId xmlns:a16="http://schemas.microsoft.com/office/drawing/2014/main" id="{2D5CA411-FA87-D3A6-016A-ACE726F3398A}"/>
              </a:ext>
            </a:extLst>
          </p:cNvPr>
          <p:cNvSpPr txBox="1"/>
          <p:nvPr/>
        </p:nvSpPr>
        <p:spPr>
          <a:xfrm>
            <a:off x="3065489" y="3814997"/>
            <a:ext cx="1506511" cy="492443"/>
          </a:xfrm>
          <a:prstGeom prst="rect">
            <a:avLst/>
          </a:prstGeom>
          <a:noFill/>
        </p:spPr>
        <p:txBody>
          <a:bodyPr wrap="square" rtlCol="0">
            <a:spAutoFit/>
          </a:bodyPr>
          <a:lstStyle/>
          <a:p>
            <a:pPr algn="ctr"/>
            <a:r>
              <a:rPr lang="it-IT" sz="1400" dirty="0">
                <a:solidFill>
                  <a:schemeClr val="lt1"/>
                </a:solidFill>
              </a:rPr>
              <a:t>#217a5a</a:t>
            </a:r>
          </a:p>
          <a:p>
            <a:pPr algn="ctr"/>
            <a:r>
              <a:rPr lang="it-IT" sz="1100" dirty="0">
                <a:solidFill>
                  <a:schemeClr val="lt1"/>
                </a:solidFill>
              </a:rPr>
              <a:t>Position: 40%</a:t>
            </a:r>
          </a:p>
        </p:txBody>
      </p:sp>
      <p:sp>
        <p:nvSpPr>
          <p:cNvPr id="9" name="CasellaDiTesto 8">
            <a:extLst>
              <a:ext uri="{FF2B5EF4-FFF2-40B4-BE49-F238E27FC236}">
                <a16:creationId xmlns:a16="http://schemas.microsoft.com/office/drawing/2014/main" id="{9ADDC746-4B62-908E-707C-743A5E7B45F4}"/>
              </a:ext>
            </a:extLst>
          </p:cNvPr>
          <p:cNvSpPr txBox="1"/>
          <p:nvPr/>
        </p:nvSpPr>
        <p:spPr>
          <a:xfrm>
            <a:off x="5032947" y="3814998"/>
            <a:ext cx="1506511" cy="492443"/>
          </a:xfrm>
          <a:prstGeom prst="rect">
            <a:avLst/>
          </a:prstGeom>
          <a:noFill/>
        </p:spPr>
        <p:txBody>
          <a:bodyPr wrap="square" rtlCol="0">
            <a:spAutoFit/>
          </a:bodyPr>
          <a:lstStyle/>
          <a:p>
            <a:pPr algn="ctr"/>
            <a:r>
              <a:rPr lang="it-IT" sz="1400" dirty="0">
                <a:solidFill>
                  <a:schemeClr val="lt1"/>
                </a:solidFill>
              </a:rPr>
              <a:t>#0c565a</a:t>
            </a:r>
          </a:p>
          <a:p>
            <a:pPr algn="ctr"/>
            <a:r>
              <a:rPr lang="it-IT" sz="1100" dirty="0">
                <a:solidFill>
                  <a:schemeClr val="lt1"/>
                </a:solidFill>
              </a:rPr>
              <a:t>Position: 60%</a:t>
            </a:r>
          </a:p>
        </p:txBody>
      </p:sp>
      <p:sp>
        <p:nvSpPr>
          <p:cNvPr id="10" name="CasellaDiTesto 9">
            <a:extLst>
              <a:ext uri="{FF2B5EF4-FFF2-40B4-BE49-F238E27FC236}">
                <a16:creationId xmlns:a16="http://schemas.microsoft.com/office/drawing/2014/main" id="{090A2ADA-43C3-89CE-EAA3-CB1267B0AA34}"/>
              </a:ext>
            </a:extLst>
          </p:cNvPr>
          <p:cNvSpPr txBox="1"/>
          <p:nvPr/>
        </p:nvSpPr>
        <p:spPr>
          <a:xfrm>
            <a:off x="7408888" y="3814998"/>
            <a:ext cx="1506511" cy="492443"/>
          </a:xfrm>
          <a:prstGeom prst="rect">
            <a:avLst/>
          </a:prstGeom>
          <a:noFill/>
        </p:spPr>
        <p:txBody>
          <a:bodyPr wrap="square" rtlCol="0">
            <a:spAutoFit/>
          </a:bodyPr>
          <a:lstStyle/>
          <a:p>
            <a:r>
              <a:rPr lang="it-IT" sz="1400" dirty="0">
                <a:solidFill>
                  <a:schemeClr val="lt1"/>
                </a:solidFill>
              </a:rPr>
              <a:t>#228244</a:t>
            </a:r>
          </a:p>
          <a:p>
            <a:r>
              <a:rPr lang="it-IT" sz="1100" dirty="0">
                <a:solidFill>
                  <a:schemeClr val="lt1"/>
                </a:solidFill>
              </a:rPr>
              <a:t>Position: 100%</a:t>
            </a:r>
          </a:p>
        </p:txBody>
      </p:sp>
      <p:sp>
        <p:nvSpPr>
          <p:cNvPr id="11" name="CasellaDiTesto 10">
            <a:extLst>
              <a:ext uri="{FF2B5EF4-FFF2-40B4-BE49-F238E27FC236}">
                <a16:creationId xmlns:a16="http://schemas.microsoft.com/office/drawing/2014/main" id="{E4840910-7D3E-AEA1-696B-B0E8BB7900A7}"/>
              </a:ext>
            </a:extLst>
          </p:cNvPr>
          <p:cNvSpPr txBox="1"/>
          <p:nvPr/>
        </p:nvSpPr>
        <p:spPr>
          <a:xfrm>
            <a:off x="3466474" y="3190264"/>
            <a:ext cx="2211052" cy="369332"/>
          </a:xfrm>
          <a:prstGeom prst="rect">
            <a:avLst/>
          </a:prstGeom>
          <a:noFill/>
        </p:spPr>
        <p:txBody>
          <a:bodyPr wrap="square" rtlCol="0">
            <a:spAutoFit/>
          </a:bodyPr>
          <a:lstStyle/>
          <a:p>
            <a:pPr algn="ctr"/>
            <a:r>
              <a:rPr lang="it-IT" dirty="0">
                <a:solidFill>
                  <a:schemeClr val="lt1"/>
                </a:solidFill>
                <a:latin typeface="+mj-lt"/>
              </a:rPr>
              <a:t>Prosper </a:t>
            </a:r>
            <a:r>
              <a:rPr lang="it-IT" dirty="0" err="1">
                <a:solidFill>
                  <a:schemeClr val="lt1"/>
                </a:solidFill>
                <a:latin typeface="+mj-lt"/>
              </a:rPr>
              <a:t>Gradient</a:t>
            </a:r>
            <a:endParaRPr lang="it-IT" dirty="0">
              <a:solidFill>
                <a:schemeClr val="lt1"/>
              </a:solidFill>
              <a:latin typeface="+mj-lt"/>
            </a:endParaRPr>
          </a:p>
        </p:txBody>
      </p:sp>
    </p:spTree>
    <p:extLst>
      <p:ext uri="{BB962C8B-B14F-4D97-AF65-F5344CB8AC3E}">
        <p14:creationId xmlns:p14="http://schemas.microsoft.com/office/powerpoint/2010/main" val="348935035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 y="1855682"/>
            <a:ext cx="8641184" cy="993600"/>
          </a:xfrm>
          <a:prstGeom prst="rect">
            <a:avLst/>
          </a:prstGeom>
        </p:spPr>
        <p:txBody>
          <a:bodyPr/>
          <a:lstStyle/>
          <a:p>
            <a:r>
              <a:rPr lang="it-IT" dirty="0" err="1"/>
              <a:t>Thank</a:t>
            </a:r>
            <a:r>
              <a:rPr lang="it-IT" dirty="0"/>
              <a:t> </a:t>
            </a:r>
            <a:r>
              <a:rPr lang="it-IT" dirty="0" err="1"/>
              <a:t>you</a:t>
            </a:r>
            <a:r>
              <a:rPr lang="it-IT" dirty="0"/>
              <a:t>.</a:t>
            </a:r>
          </a:p>
        </p:txBody>
      </p:sp>
    </p:spTree>
    <p:extLst>
      <p:ext uri="{BB962C8B-B14F-4D97-AF65-F5344CB8AC3E}">
        <p14:creationId xmlns:p14="http://schemas.microsoft.com/office/powerpoint/2010/main" val="230433176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xmlns:p14="http://schemas.microsoft.com/office/powerpoint/2010/main" spd="med" advClick="0">
        <p:fade/>
      </p:transition>
    </mc:Fallback>
  </mc:AlternateContent>
</p:sld>
</file>

<file path=ppt/theme/theme1.xml><?xml version="1.0" encoding="utf-8"?>
<a:theme xmlns:a="http://schemas.openxmlformats.org/drawingml/2006/main" name="HW2019">
  <a:themeElements>
    <a:clrScheme name="Prosper_colors">
      <a:dk1>
        <a:srgbClr val="000000"/>
      </a:dk1>
      <a:lt1>
        <a:srgbClr val="FFFFFF"/>
      </a:lt1>
      <a:dk2>
        <a:srgbClr val="000000"/>
      </a:dk2>
      <a:lt2>
        <a:srgbClr val="DBDCDD"/>
      </a:lt2>
      <a:accent1>
        <a:srgbClr val="1F616D"/>
      </a:accent1>
      <a:accent2>
        <a:srgbClr val="1F616D"/>
      </a:accent2>
      <a:accent3>
        <a:srgbClr val="228244"/>
      </a:accent3>
      <a:accent4>
        <a:srgbClr val="1F616D"/>
      </a:accent4>
      <a:accent5>
        <a:srgbClr val="3C3C3C"/>
      </a:accent5>
      <a:accent6>
        <a:srgbClr val="DBDCDD"/>
      </a:accent6>
      <a:hlink>
        <a:srgbClr val="1F616D"/>
      </a:hlink>
      <a:folHlink>
        <a:srgbClr val="228244"/>
      </a:folHlink>
    </a:clrScheme>
    <a:fontScheme name="HWI">
      <a:majorFont>
        <a:latin typeface="Webnar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W2019" id="{52E84B47-F9DB-724A-8DF3-A6327F552A67}" vid="{390126D2-3BFF-474C-86DB-2D4C770B6D87}"/>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282"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80F99BA-3755-48A6-9871-E9D59046B827}">
  <we:reference id="wa104381411" version="1.0.0.0" store="it-IT" storeType="OMEX"/>
  <we:alternateReferences>
    <we:reference id="WA104381411" version="1.0.0.0" store="WA104381411"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CCC99F5D04FC04183B5B97E376DD4DB" ma:contentTypeVersion="20" ma:contentTypeDescription="Create a new document." ma:contentTypeScope="" ma:versionID="ac8e6f9cc64b66568df64f3e2ad3d4e9">
  <xsd:schema xmlns:xsd="http://www.w3.org/2001/XMLSchema" xmlns:xs="http://www.w3.org/2001/XMLSchema" xmlns:p="http://schemas.microsoft.com/office/2006/metadata/properties" xmlns:ns1="http://schemas.microsoft.com/sharepoint/v3" xmlns:ns2="fbc5bb2d-1958-4097-865f-ab02e44264a0" xmlns:ns3="daa85861-f92a-42c7-8bc0-f76e980b8f4f" targetNamespace="http://schemas.microsoft.com/office/2006/metadata/properties" ma:root="true" ma:fieldsID="77239601ba4173a75e0c74d07cb6c2e2" ns1:_="" ns2:_="" ns3:_="">
    <xsd:import namespace="http://schemas.microsoft.com/sharepoint/v3"/>
    <xsd:import namespace="fbc5bb2d-1958-4097-865f-ab02e44264a0"/>
    <xsd:import namespace="daa85861-f92a-42c7-8bc0-f76e980b8f4f"/>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1:_ip_UnifiedCompliancePolicyProperties" minOccurs="0"/>
                <xsd:element ref="ns1:_ip_UnifiedCompliancePolicyUIAction"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c5bb2d-1958-4097-865f-ab02e44264a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element name="TaxCatchAll" ma:index="27" nillable="true" ma:displayName="Taxonomy Catch All Column" ma:hidden="true" ma:list="{957cd88a-8c79-41fd-b565-94075c5f93b3}" ma:internalName="TaxCatchAll" ma:showField="CatchAllData" ma:web="fbc5bb2d-1958-4097-865f-ab02e44264a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aa85861-f92a-42c7-8bc0-f76e980b8f4f"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c48f6c26-b979-42a7-869a-a7fa9d78f958"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daa85861-f92a-42c7-8bc0-f76e980b8f4f">
      <Terms xmlns="http://schemas.microsoft.com/office/infopath/2007/PartnerControls"/>
    </lcf76f155ced4ddcb4097134ff3c332f>
    <TaxCatchAll xmlns="fbc5bb2d-1958-4097-865f-ab02e44264a0" xsi:nil="true"/>
  </documentManagement>
</p:properties>
</file>

<file path=customXml/itemProps1.xml><?xml version="1.0" encoding="utf-8"?>
<ds:datastoreItem xmlns:ds="http://schemas.openxmlformats.org/officeDocument/2006/customXml" ds:itemID="{3F0DFD1D-ADBA-4CBF-9F35-1F0B6EF3950F}">
  <ds:schemaRefs>
    <ds:schemaRef ds:uri="http://schemas.microsoft.com/sharepoint/v3/contenttype/forms"/>
  </ds:schemaRefs>
</ds:datastoreItem>
</file>

<file path=customXml/itemProps2.xml><?xml version="1.0" encoding="utf-8"?>
<ds:datastoreItem xmlns:ds="http://schemas.openxmlformats.org/officeDocument/2006/customXml" ds:itemID="{CA9824F6-205D-4D78-B00F-22D68BFC5F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bc5bb2d-1958-4097-865f-ab02e44264a0"/>
    <ds:schemaRef ds:uri="daa85861-f92a-42c7-8bc0-f76e980b8f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CC6E53-4631-4B46-B355-81ED75A86948}">
  <ds:schemaRefs>
    <ds:schemaRef ds:uri="http://schemas.microsoft.com/office/infopath/2007/PartnerControls"/>
    <ds:schemaRef ds:uri="http://schemas.openxmlformats.org/package/2006/metadata/core-properties"/>
    <ds:schemaRef ds:uri="http://purl.org/dc/terms/"/>
    <ds:schemaRef ds:uri="http://schemas.microsoft.com/office/2006/documentManagement/types"/>
    <ds:schemaRef ds:uri="daa85861-f92a-42c7-8bc0-f76e980b8f4f"/>
    <ds:schemaRef ds:uri="http://schemas.microsoft.com/office/2006/metadata/properties"/>
    <ds:schemaRef ds:uri="fbc5bb2d-1958-4097-865f-ab02e44264a0"/>
    <ds:schemaRef ds:uri="http://purl.org/dc/dcmitype/"/>
    <ds:schemaRef ds:uri="http://schemas.microsoft.com/sharepoint/v3"/>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HW2019</Template>
  <TotalTime>5229</TotalTime>
  <Words>75</Words>
  <Application>Microsoft Macintosh PowerPoint</Application>
  <PresentationFormat>Presentazione su schermo (16:9)</PresentationFormat>
  <Paragraphs>26</Paragraphs>
  <Slides>8</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8</vt:i4>
      </vt:variant>
    </vt:vector>
  </HeadingPairs>
  <TitlesOfParts>
    <vt:vector size="15" baseType="lpstr">
      <vt:lpstr>Webnar Bold</vt:lpstr>
      <vt:lpstr>Josefin Sans</vt:lpstr>
      <vt:lpstr>Calibri</vt:lpstr>
      <vt:lpstr>Arial</vt:lpstr>
      <vt:lpstr>Wingdings</vt:lpstr>
      <vt:lpstr>Webnar</vt:lpstr>
      <vt:lpstr>HW2019</vt:lpstr>
      <vt:lpstr>Presentazione standard di PowerPoint</vt:lpstr>
      <vt:lpstr>Presentazione standard di PowerPoint</vt:lpstr>
      <vt:lpstr>Brand Guidelines</vt:lpstr>
      <vt:lpstr>Presentazione standard di PowerPoint</vt:lpstr>
      <vt:lpstr>Presentazione standard di PowerPoint</vt:lpstr>
      <vt:lpstr>Presentazione standard di PowerPoint</vt:lpstr>
      <vt:lpstr>Presentazione standard di PowerPoint</vt:lpstr>
      <vt:lpstr>Thank you.</vt:lpstr>
    </vt:vector>
  </TitlesOfParts>
  <Company>Publicis Groupe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Sara Scarpinati</dc:creator>
  <cp:lastModifiedBy>Green Impact</cp:lastModifiedBy>
  <cp:revision>245</cp:revision>
  <dcterms:created xsi:type="dcterms:W3CDTF">2019-07-02T13:45:47Z</dcterms:created>
  <dcterms:modified xsi:type="dcterms:W3CDTF">2026-05-14T09:30:15Z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0x0101007CCC99F5D04FC04183B5B97E376DD4DB</vt:lpwstr>
  </property>
  <property fmtid="{D5CDD505-2E9C-101B-9397-08002B2CF9AE}" pid="3" name="MediaServiceImageTags">
    <vt:lpwstr/>
  </property>
</Properties>
</file>