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90" r:id="rId4"/>
  </p:sldMasterIdLst>
  <p:notesMasterIdLst>
    <p:notesMasterId r:id="rId13"/>
  </p:notesMasterIdLst>
  <p:sldIdLst>
    <p:sldId id="256" r:id="rId5"/>
    <p:sldId id="378" r:id="rId6"/>
    <p:sldId id="377" r:id="rId7"/>
    <p:sldId id="380" r:id="rId8"/>
    <p:sldId id="381" r:id="rId9"/>
    <p:sldId id="382" r:id="rId10"/>
    <p:sldId id="383" r:id="rId11"/>
    <p:sldId id="315" r:id="rId12"/>
  </p:sldIdLst>
  <p:sldSz cx="9144000" cy="5143500" type="screen16x9"/>
  <p:notesSz cx="6858000" cy="9144000"/>
  <p:embeddedFontLst>
    <p:embeddedFont>
      <p:font typeface="Josefin Sans" pitchFamily="2" charset="77"/>
      <p:regular r:id="rId14"/>
      <p:bold r:id="rId15"/>
      <p:italic r:id="rId16"/>
      <p:boldItalic r:id="rId17"/>
    </p:embeddedFont>
    <p:embeddedFont>
      <p:font typeface="Webnar" pitchFamily="2" charset="77"/>
      <p:regular r:id="rId18"/>
    </p:embeddedFont>
    <p:embeddedFont>
      <p:font typeface="Webnar Bold" pitchFamily="2" charset="77"/>
      <p:regular r:id="rId19"/>
      <p:bold r:id="rId20"/>
      <p:italic r:id="rId21"/>
      <p:boldItalic r:id="rId22"/>
    </p:embeddedFont>
  </p:embeddedFontLst>
  <p:defaultTextStyle>
    <a:defPPr>
      <a:defRPr lang="it-IT"/>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Covers" id="{466E00EC-D21A-4889-A09E-4EA788FE98E4}">
          <p14:sldIdLst>
            <p14:sldId id="256"/>
            <p14:sldId id="378"/>
          </p14:sldIdLst>
        </p14:section>
        <p14:section name="Titles" id="{CE52D17C-F41D-4B32-B1B9-9917F496C53E}">
          <p14:sldIdLst>
            <p14:sldId id="377"/>
          </p14:sldIdLst>
        </p14:section>
        <p14:section name="Agenda" id="{FF5822B2-22E2-4E96-A161-4AF8B8717BF2}">
          <p14:sldIdLst>
            <p14:sldId id="380"/>
            <p14:sldId id="381"/>
            <p14:sldId id="382"/>
            <p14:sldId id="383"/>
          </p14:sldIdLst>
        </p14:section>
        <p14:section name="Closing Slides" id="{8121E91F-F674-4EBD-A955-5AB7428BE10E}">
          <p14:sldIdLst>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8F4"/>
    <a:srgbClr val="1E83C5"/>
    <a:srgbClr val="228244"/>
    <a:srgbClr val="1F626D"/>
    <a:srgbClr val="3D3D3D"/>
    <a:srgbClr val="EDC043"/>
    <a:srgbClr val="159FFF"/>
    <a:srgbClr val="FF0578"/>
    <a:srgbClr val="00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86" autoAdjust="0"/>
    <p:restoredTop sz="94660"/>
  </p:normalViewPr>
  <p:slideViewPr>
    <p:cSldViewPr snapToGrid="0">
      <p:cViewPr varScale="1">
        <p:scale>
          <a:sx n="170" d="100"/>
          <a:sy n="170" d="100"/>
        </p:scale>
        <p:origin x="432" y="17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F24EAF-468E-6C40-A2A3-84BE3505463A}" type="datetimeFigureOut">
              <a:rPr lang="it-IT" smtClean="0"/>
              <a:t>22/11/24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63BDC-8E8E-DE48-96BA-425AE7AD83FF}" type="slidenum">
              <a:rPr lang="it-IT" smtClean="0"/>
              <a:t>‹N›</a:t>
            </a:fld>
            <a:endParaRPr lang="it-IT"/>
          </a:p>
        </p:txBody>
      </p:sp>
    </p:spTree>
    <p:extLst>
      <p:ext uri="{BB962C8B-B14F-4D97-AF65-F5344CB8AC3E}">
        <p14:creationId xmlns:p14="http://schemas.microsoft.com/office/powerpoint/2010/main" val="124127050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emf"/><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1.emf"/><Relationship Id="rId7" Type="http://schemas.openxmlformats.org/officeDocument/2006/relationships/image" Target="../media/image6.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emf"/><Relationship Id="rId7" Type="http://schemas.openxmlformats.org/officeDocument/2006/relationships/image" Target="../media/image6.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9.emf"/></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9.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Diapositiva titolo">
    <p:bg>
      <p:bgPr>
        <a:gradFill flip="none" rotWithShape="1">
          <a:gsLst>
            <a:gs pos="100000">
              <a:srgbClr val="1F626D"/>
            </a:gs>
            <a:gs pos="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7914A78-E2E3-4E97-B41D-17E6B126F8FA}"/>
              </a:ext>
            </a:extLst>
          </p:cNvPr>
          <p:cNvPicPr>
            <a:picLocks noChangeAspect="1"/>
          </p:cNvPicPr>
          <p:nvPr userDrawn="1"/>
        </p:nvPicPr>
        <p:blipFill rotWithShape="1">
          <a:blip r:embed="rId2"/>
          <a:srcRect/>
          <a:stretch/>
        </p:blipFill>
        <p:spPr>
          <a:xfrm>
            <a:off x="3764571" y="401083"/>
            <a:ext cx="4390346" cy="2170667"/>
          </a:xfrm>
          <a:prstGeom prst="rect">
            <a:avLst/>
          </a:prstGeom>
        </p:spPr>
      </p:pic>
      <p:pic>
        <p:nvPicPr>
          <p:cNvPr id="3" name="Immagine 2">
            <a:extLst>
              <a:ext uri="{FF2B5EF4-FFF2-40B4-BE49-F238E27FC236}">
                <a16:creationId xmlns:a16="http://schemas.microsoft.com/office/drawing/2014/main" id="{91B26F65-37AD-C838-E4FB-206A0B73FD21}"/>
              </a:ext>
            </a:extLst>
          </p:cNvPr>
          <p:cNvPicPr>
            <a:picLocks noChangeAspect="1"/>
          </p:cNvPicPr>
          <p:nvPr userDrawn="1"/>
        </p:nvPicPr>
        <p:blipFill>
          <a:blip r:embed="rId3"/>
          <a:stretch>
            <a:fillRect/>
          </a:stretch>
        </p:blipFill>
        <p:spPr>
          <a:xfrm>
            <a:off x="-1" y="0"/>
            <a:ext cx="2906287" cy="5143500"/>
          </a:xfrm>
          <a:prstGeom prst="rect">
            <a:avLst/>
          </a:prstGeom>
        </p:spPr>
      </p:pic>
      <p:sp>
        <p:nvSpPr>
          <p:cNvPr id="5" name="Rettangolo 4">
            <a:extLst>
              <a:ext uri="{FF2B5EF4-FFF2-40B4-BE49-F238E27FC236}">
                <a16:creationId xmlns:a16="http://schemas.microsoft.com/office/drawing/2014/main" id="{87F08ED6-97D3-57C9-3435-950A3EC71AC8}"/>
              </a:ext>
            </a:extLst>
          </p:cNvPr>
          <p:cNvSpPr/>
          <p:nvPr userDrawn="1"/>
        </p:nvSpPr>
        <p:spPr>
          <a:xfrm>
            <a:off x="1197033" y="3591099"/>
            <a:ext cx="7946967" cy="15524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C52F6313-282B-6A79-CC01-1C28546F7429}"/>
              </a:ext>
            </a:extLst>
          </p:cNvPr>
          <p:cNvSpPr/>
          <p:nvPr userDrawn="1"/>
        </p:nvSpPr>
        <p:spPr>
          <a:xfrm>
            <a:off x="0" y="4189615"/>
            <a:ext cx="7946967" cy="9538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Elemento grafico 7">
            <a:extLst>
              <a:ext uri="{FF2B5EF4-FFF2-40B4-BE49-F238E27FC236}">
                <a16:creationId xmlns:a16="http://schemas.microsoft.com/office/drawing/2014/main" id="{F49C8678-1E53-DC8B-795C-A41D5D78965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147116" y="3731144"/>
            <a:ext cx="1625256" cy="636156"/>
          </a:xfrm>
          <a:prstGeom prst="rect">
            <a:avLst/>
          </a:prstGeom>
        </p:spPr>
      </p:pic>
      <p:grpSp>
        <p:nvGrpSpPr>
          <p:cNvPr id="15" name="Gruppo 14">
            <a:extLst>
              <a:ext uri="{FF2B5EF4-FFF2-40B4-BE49-F238E27FC236}">
                <a16:creationId xmlns:a16="http://schemas.microsoft.com/office/drawing/2014/main" id="{D8E2CB15-5CDE-3472-5C6D-9463C1091625}"/>
              </a:ext>
            </a:extLst>
          </p:cNvPr>
          <p:cNvGrpSpPr/>
          <p:nvPr userDrawn="1"/>
        </p:nvGrpSpPr>
        <p:grpSpPr>
          <a:xfrm>
            <a:off x="3965792" y="4530626"/>
            <a:ext cx="3987904" cy="355875"/>
            <a:chOff x="4286115" y="4530626"/>
            <a:chExt cx="3987904" cy="355875"/>
          </a:xfrm>
        </p:grpSpPr>
        <p:pic>
          <p:nvPicPr>
            <p:cNvPr id="12" name="Elemento grafico 11">
              <a:extLst>
                <a:ext uri="{FF2B5EF4-FFF2-40B4-BE49-F238E27FC236}">
                  <a16:creationId xmlns:a16="http://schemas.microsoft.com/office/drawing/2014/main" id="{62746D2E-C495-0F50-78D0-3F2EFEF3EB3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286115" y="4530626"/>
              <a:ext cx="1853508" cy="355874"/>
            </a:xfrm>
            <a:prstGeom prst="rect">
              <a:avLst/>
            </a:prstGeom>
          </p:spPr>
        </p:pic>
        <p:pic>
          <p:nvPicPr>
            <p:cNvPr id="14" name="Elemento grafico 13">
              <a:extLst>
                <a:ext uri="{FF2B5EF4-FFF2-40B4-BE49-F238E27FC236}">
                  <a16:creationId xmlns:a16="http://schemas.microsoft.com/office/drawing/2014/main" id="{1FF6DEB9-C7A8-C2DE-665A-582826BA202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71504" y="4530627"/>
              <a:ext cx="1702515" cy="355874"/>
            </a:xfrm>
            <a:prstGeom prst="rect">
              <a:avLst/>
            </a:prstGeom>
          </p:spPr>
        </p:pic>
      </p:grpSp>
      <p:sp>
        <p:nvSpPr>
          <p:cNvPr id="16" name="CasellaDiTesto 15">
            <a:extLst>
              <a:ext uri="{FF2B5EF4-FFF2-40B4-BE49-F238E27FC236}">
                <a16:creationId xmlns:a16="http://schemas.microsoft.com/office/drawing/2014/main" id="{25CDC65F-9F6B-B960-6A19-A2886C792124}"/>
              </a:ext>
            </a:extLst>
          </p:cNvPr>
          <p:cNvSpPr txBox="1"/>
          <p:nvPr userDrawn="1"/>
        </p:nvSpPr>
        <p:spPr>
          <a:xfrm>
            <a:off x="3283046" y="2824141"/>
            <a:ext cx="5353396" cy="646331"/>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92927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Intro / White">
    <p:bg>
      <p:bgPr>
        <a:gradFill flip="none" rotWithShape="1">
          <a:gsLst>
            <a:gs pos="100000">
              <a:srgbClr val="1F626D"/>
            </a:gs>
            <a:gs pos="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4D352FFB-9513-B6C2-E104-2F3D9692D2EE}"/>
              </a:ext>
            </a:extLst>
          </p:cNvPr>
          <p:cNvSpPr/>
          <p:nvPr userDrawn="1"/>
        </p:nvSpPr>
        <p:spPr>
          <a:xfrm>
            <a:off x="4239490" y="1285875"/>
            <a:ext cx="4904509" cy="2571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a:extLst>
              <a:ext uri="{FF2B5EF4-FFF2-40B4-BE49-F238E27FC236}">
                <a16:creationId xmlns:a16="http://schemas.microsoft.com/office/drawing/2014/main" id="{21F1E975-D950-F410-52AD-1D2E108E8DA8}"/>
              </a:ext>
            </a:extLst>
          </p:cNvPr>
          <p:cNvPicPr>
            <a:picLocks noChangeAspect="1"/>
          </p:cNvPicPr>
          <p:nvPr userDrawn="1"/>
        </p:nvPicPr>
        <p:blipFill rotWithShape="1">
          <a:blip r:embed="rId2"/>
          <a:srcRect/>
          <a:stretch/>
        </p:blipFill>
        <p:spPr>
          <a:xfrm>
            <a:off x="991481" y="1781030"/>
            <a:ext cx="2789706" cy="1379281"/>
          </a:xfrm>
          <a:prstGeom prst="rect">
            <a:avLst/>
          </a:prstGeom>
        </p:spPr>
      </p:pic>
      <p:pic>
        <p:nvPicPr>
          <p:cNvPr id="6" name="Immagine 5">
            <a:extLst>
              <a:ext uri="{FF2B5EF4-FFF2-40B4-BE49-F238E27FC236}">
                <a16:creationId xmlns:a16="http://schemas.microsoft.com/office/drawing/2014/main" id="{B65004FD-4E31-971B-BE5F-0810CE8D7974}"/>
              </a:ext>
            </a:extLst>
          </p:cNvPr>
          <p:cNvPicPr>
            <a:picLocks noChangeAspect="1"/>
          </p:cNvPicPr>
          <p:nvPr userDrawn="1"/>
        </p:nvPicPr>
        <p:blipFill>
          <a:blip r:embed="rId3"/>
          <a:stretch>
            <a:fillRect/>
          </a:stretch>
        </p:blipFill>
        <p:spPr>
          <a:xfrm>
            <a:off x="7962900" y="0"/>
            <a:ext cx="1181100" cy="723900"/>
          </a:xfrm>
          <a:prstGeom prst="rect">
            <a:avLst/>
          </a:prstGeom>
        </p:spPr>
      </p:pic>
      <p:pic>
        <p:nvPicPr>
          <p:cNvPr id="7" name="Immagine 6">
            <a:extLst>
              <a:ext uri="{FF2B5EF4-FFF2-40B4-BE49-F238E27FC236}">
                <a16:creationId xmlns:a16="http://schemas.microsoft.com/office/drawing/2014/main" id="{5D0449F2-2793-E0F3-2EB6-F164A457306C}"/>
              </a:ext>
            </a:extLst>
          </p:cNvPr>
          <p:cNvPicPr>
            <a:picLocks noChangeAspect="1"/>
          </p:cNvPicPr>
          <p:nvPr userDrawn="1"/>
        </p:nvPicPr>
        <p:blipFill>
          <a:blip r:embed="rId3"/>
          <a:stretch>
            <a:fillRect/>
          </a:stretch>
        </p:blipFill>
        <p:spPr>
          <a:xfrm rot="10800000">
            <a:off x="7962900" y="4419600"/>
            <a:ext cx="1181100" cy="723900"/>
          </a:xfrm>
          <a:prstGeom prst="rect">
            <a:avLst/>
          </a:prstGeom>
        </p:spPr>
      </p:pic>
      <p:pic>
        <p:nvPicPr>
          <p:cNvPr id="8" name="Elemento grafico 7">
            <a:extLst>
              <a:ext uri="{FF2B5EF4-FFF2-40B4-BE49-F238E27FC236}">
                <a16:creationId xmlns:a16="http://schemas.microsoft.com/office/drawing/2014/main" id="{227A1DE1-5430-0D50-C300-6827D1DC59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79116" y="1596662"/>
            <a:ext cx="1625256" cy="636156"/>
          </a:xfrm>
          <a:prstGeom prst="rect">
            <a:avLst/>
          </a:prstGeom>
        </p:spPr>
      </p:pic>
      <p:grpSp>
        <p:nvGrpSpPr>
          <p:cNvPr id="9" name="Gruppo 8">
            <a:extLst>
              <a:ext uri="{FF2B5EF4-FFF2-40B4-BE49-F238E27FC236}">
                <a16:creationId xmlns:a16="http://schemas.microsoft.com/office/drawing/2014/main" id="{DEB22D36-9FBE-39E8-B055-98226813F588}"/>
              </a:ext>
            </a:extLst>
          </p:cNvPr>
          <p:cNvGrpSpPr/>
          <p:nvPr userDrawn="1"/>
        </p:nvGrpSpPr>
        <p:grpSpPr>
          <a:xfrm>
            <a:off x="4697792" y="2396144"/>
            <a:ext cx="3987904" cy="355875"/>
            <a:chOff x="4286115" y="4530626"/>
            <a:chExt cx="3987904" cy="355875"/>
          </a:xfrm>
        </p:grpSpPr>
        <p:pic>
          <p:nvPicPr>
            <p:cNvPr id="10" name="Elemento grafico 9">
              <a:extLst>
                <a:ext uri="{FF2B5EF4-FFF2-40B4-BE49-F238E27FC236}">
                  <a16:creationId xmlns:a16="http://schemas.microsoft.com/office/drawing/2014/main" id="{1C29A4AE-A7CA-0500-7915-DEFF58B1883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286115" y="4530626"/>
              <a:ext cx="1853508" cy="355874"/>
            </a:xfrm>
            <a:prstGeom prst="rect">
              <a:avLst/>
            </a:prstGeom>
          </p:spPr>
        </p:pic>
        <p:pic>
          <p:nvPicPr>
            <p:cNvPr id="11" name="Elemento grafico 10">
              <a:extLst>
                <a:ext uri="{FF2B5EF4-FFF2-40B4-BE49-F238E27FC236}">
                  <a16:creationId xmlns:a16="http://schemas.microsoft.com/office/drawing/2014/main" id="{3484FB42-1CB0-419F-2B01-A42DF36A18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71504" y="4530627"/>
              <a:ext cx="1702515" cy="355874"/>
            </a:xfrm>
            <a:prstGeom prst="rect">
              <a:avLst/>
            </a:prstGeom>
          </p:spPr>
        </p:pic>
      </p:grpSp>
      <p:sp>
        <p:nvSpPr>
          <p:cNvPr id="12" name="CasellaDiTesto 11">
            <a:extLst>
              <a:ext uri="{FF2B5EF4-FFF2-40B4-BE49-F238E27FC236}">
                <a16:creationId xmlns:a16="http://schemas.microsoft.com/office/drawing/2014/main" id="{FBEFC452-9CB9-7494-05E9-84CCE8E3D8CD}"/>
              </a:ext>
            </a:extLst>
          </p:cNvPr>
          <p:cNvSpPr txBox="1"/>
          <p:nvPr userDrawn="1"/>
        </p:nvSpPr>
        <p:spPr>
          <a:xfrm>
            <a:off x="4509893" y="2969792"/>
            <a:ext cx="4363702" cy="784830"/>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86360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Diapositiva titolo">
    <p:bg>
      <p:bgRef idx="1001">
        <a:schemeClr val="bg1"/>
      </p:bgRef>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476B893-0216-B225-7F5A-271641273BBF}"/>
              </a:ext>
            </a:extLst>
          </p:cNvPr>
          <p:cNvPicPr>
            <a:picLocks noChangeAspect="1"/>
          </p:cNvPicPr>
          <p:nvPr userDrawn="1"/>
        </p:nvPicPr>
        <p:blipFill>
          <a:blip r:embed="rId2"/>
          <a:srcRect/>
          <a:stretch/>
        </p:blipFill>
        <p:spPr>
          <a:xfrm>
            <a:off x="3856883" y="401083"/>
            <a:ext cx="4390296" cy="2170667"/>
          </a:xfrm>
          <a:prstGeom prst="rect">
            <a:avLst/>
          </a:prstGeom>
        </p:spPr>
      </p:pic>
      <p:pic>
        <p:nvPicPr>
          <p:cNvPr id="2" name="Immagine 1">
            <a:extLst>
              <a:ext uri="{FF2B5EF4-FFF2-40B4-BE49-F238E27FC236}">
                <a16:creationId xmlns:a16="http://schemas.microsoft.com/office/drawing/2014/main" id="{A07852AE-E35E-DA37-1750-84490F05FB24}"/>
              </a:ext>
            </a:extLst>
          </p:cNvPr>
          <p:cNvPicPr>
            <a:picLocks noChangeAspect="1"/>
          </p:cNvPicPr>
          <p:nvPr userDrawn="1"/>
        </p:nvPicPr>
        <p:blipFill>
          <a:blip r:embed="rId3"/>
          <a:stretch>
            <a:fillRect/>
          </a:stretch>
        </p:blipFill>
        <p:spPr>
          <a:xfrm>
            <a:off x="0" y="0"/>
            <a:ext cx="2908738" cy="5143500"/>
          </a:xfrm>
          <a:prstGeom prst="rect">
            <a:avLst/>
          </a:prstGeom>
        </p:spPr>
      </p:pic>
      <p:pic>
        <p:nvPicPr>
          <p:cNvPr id="4" name="Elemento grafico 3">
            <a:extLst>
              <a:ext uri="{FF2B5EF4-FFF2-40B4-BE49-F238E27FC236}">
                <a16:creationId xmlns:a16="http://schemas.microsoft.com/office/drawing/2014/main" id="{A1FA192B-798D-D7B6-05C5-90D1A3FA223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39403" y="2962689"/>
            <a:ext cx="1625256" cy="636156"/>
          </a:xfrm>
          <a:prstGeom prst="rect">
            <a:avLst/>
          </a:prstGeom>
        </p:spPr>
      </p:pic>
      <p:grpSp>
        <p:nvGrpSpPr>
          <p:cNvPr id="5" name="Gruppo 4">
            <a:extLst>
              <a:ext uri="{FF2B5EF4-FFF2-40B4-BE49-F238E27FC236}">
                <a16:creationId xmlns:a16="http://schemas.microsoft.com/office/drawing/2014/main" id="{AA7BBDEB-8065-729B-7B3E-A88F377B41A1}"/>
              </a:ext>
            </a:extLst>
          </p:cNvPr>
          <p:cNvGrpSpPr/>
          <p:nvPr userDrawn="1"/>
        </p:nvGrpSpPr>
        <p:grpSpPr>
          <a:xfrm>
            <a:off x="4058079" y="3762171"/>
            <a:ext cx="3987904" cy="355875"/>
            <a:chOff x="4286115" y="4530626"/>
            <a:chExt cx="3987904" cy="355875"/>
          </a:xfrm>
        </p:grpSpPr>
        <p:pic>
          <p:nvPicPr>
            <p:cNvPr id="6" name="Elemento grafico 5">
              <a:extLst>
                <a:ext uri="{FF2B5EF4-FFF2-40B4-BE49-F238E27FC236}">
                  <a16:creationId xmlns:a16="http://schemas.microsoft.com/office/drawing/2014/main" id="{DCB67C9F-ED4D-6C5F-7F55-264DE19D850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286115" y="4530626"/>
              <a:ext cx="1853508" cy="355874"/>
            </a:xfrm>
            <a:prstGeom prst="rect">
              <a:avLst/>
            </a:prstGeom>
          </p:spPr>
        </p:pic>
        <p:pic>
          <p:nvPicPr>
            <p:cNvPr id="7" name="Elemento grafico 6">
              <a:extLst>
                <a:ext uri="{FF2B5EF4-FFF2-40B4-BE49-F238E27FC236}">
                  <a16:creationId xmlns:a16="http://schemas.microsoft.com/office/drawing/2014/main" id="{A44DDB51-23DD-C7BA-CA0E-9F6F10AE32A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71504" y="4530627"/>
              <a:ext cx="1702515" cy="355874"/>
            </a:xfrm>
            <a:prstGeom prst="rect">
              <a:avLst/>
            </a:prstGeom>
          </p:spPr>
        </p:pic>
      </p:grpSp>
      <p:sp>
        <p:nvSpPr>
          <p:cNvPr id="8" name="CasellaDiTesto 7">
            <a:extLst>
              <a:ext uri="{FF2B5EF4-FFF2-40B4-BE49-F238E27FC236}">
                <a16:creationId xmlns:a16="http://schemas.microsoft.com/office/drawing/2014/main" id="{73F79065-1179-2C9B-E9BA-530E28E7777C}"/>
              </a:ext>
            </a:extLst>
          </p:cNvPr>
          <p:cNvSpPr txBox="1"/>
          <p:nvPr userDrawn="1"/>
        </p:nvSpPr>
        <p:spPr>
          <a:xfrm>
            <a:off x="3375333" y="4281371"/>
            <a:ext cx="5353396" cy="646331"/>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85382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Intro / White">
    <p:bg>
      <p:bgPr>
        <a:solidFill>
          <a:schemeClr val="bg1"/>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F522834-F352-C8CE-7459-CF69BCBBB681}"/>
              </a:ext>
            </a:extLst>
          </p:cNvPr>
          <p:cNvPicPr>
            <a:picLocks noChangeAspect="1"/>
          </p:cNvPicPr>
          <p:nvPr userDrawn="1"/>
        </p:nvPicPr>
        <p:blipFill>
          <a:blip r:embed="rId2"/>
          <a:srcRect/>
          <a:stretch/>
        </p:blipFill>
        <p:spPr>
          <a:xfrm>
            <a:off x="991481" y="1775901"/>
            <a:ext cx="2800047" cy="1384410"/>
          </a:xfrm>
          <a:prstGeom prst="rect">
            <a:avLst/>
          </a:prstGeom>
        </p:spPr>
      </p:pic>
      <p:pic>
        <p:nvPicPr>
          <p:cNvPr id="3" name="Immagine 2">
            <a:extLst>
              <a:ext uri="{FF2B5EF4-FFF2-40B4-BE49-F238E27FC236}">
                <a16:creationId xmlns:a16="http://schemas.microsoft.com/office/drawing/2014/main" id="{12BCBC94-FBD5-70E2-F2D1-EB0CF5EEF8FA}"/>
              </a:ext>
            </a:extLst>
          </p:cNvPr>
          <p:cNvPicPr>
            <a:picLocks noChangeAspect="1"/>
          </p:cNvPicPr>
          <p:nvPr userDrawn="1"/>
        </p:nvPicPr>
        <p:blipFill>
          <a:blip r:embed="rId3"/>
          <a:stretch>
            <a:fillRect/>
          </a:stretch>
        </p:blipFill>
        <p:spPr>
          <a:xfrm>
            <a:off x="7962900" y="0"/>
            <a:ext cx="1181100" cy="723900"/>
          </a:xfrm>
          <a:prstGeom prst="rect">
            <a:avLst/>
          </a:prstGeom>
        </p:spPr>
      </p:pic>
      <p:pic>
        <p:nvPicPr>
          <p:cNvPr id="4" name="Immagine 3">
            <a:extLst>
              <a:ext uri="{FF2B5EF4-FFF2-40B4-BE49-F238E27FC236}">
                <a16:creationId xmlns:a16="http://schemas.microsoft.com/office/drawing/2014/main" id="{ED6A238C-E241-B13B-54E9-2EF21FE18B8C}"/>
              </a:ext>
            </a:extLst>
          </p:cNvPr>
          <p:cNvPicPr>
            <a:picLocks noChangeAspect="1"/>
          </p:cNvPicPr>
          <p:nvPr userDrawn="1"/>
        </p:nvPicPr>
        <p:blipFill>
          <a:blip r:embed="rId3"/>
          <a:stretch>
            <a:fillRect/>
          </a:stretch>
        </p:blipFill>
        <p:spPr>
          <a:xfrm rot="10800000">
            <a:off x="7962900" y="4419600"/>
            <a:ext cx="1181100" cy="723900"/>
          </a:xfrm>
          <a:prstGeom prst="rect">
            <a:avLst/>
          </a:prstGeom>
        </p:spPr>
      </p:pic>
      <p:pic>
        <p:nvPicPr>
          <p:cNvPr id="12" name="Elemento grafico 11">
            <a:extLst>
              <a:ext uri="{FF2B5EF4-FFF2-40B4-BE49-F238E27FC236}">
                <a16:creationId xmlns:a16="http://schemas.microsoft.com/office/drawing/2014/main" id="{B576D301-D8B7-022A-B7D5-4C8BB7A00EF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79116" y="1596662"/>
            <a:ext cx="1625256" cy="636156"/>
          </a:xfrm>
          <a:prstGeom prst="rect">
            <a:avLst/>
          </a:prstGeom>
        </p:spPr>
      </p:pic>
      <p:grpSp>
        <p:nvGrpSpPr>
          <p:cNvPr id="13" name="Gruppo 12">
            <a:extLst>
              <a:ext uri="{FF2B5EF4-FFF2-40B4-BE49-F238E27FC236}">
                <a16:creationId xmlns:a16="http://schemas.microsoft.com/office/drawing/2014/main" id="{F0434EB3-D7A3-B024-3FD3-FBFD2C752492}"/>
              </a:ext>
            </a:extLst>
          </p:cNvPr>
          <p:cNvGrpSpPr/>
          <p:nvPr userDrawn="1"/>
        </p:nvGrpSpPr>
        <p:grpSpPr>
          <a:xfrm>
            <a:off x="4697792" y="2396144"/>
            <a:ext cx="3987904" cy="355875"/>
            <a:chOff x="4286115" y="4530626"/>
            <a:chExt cx="3987904" cy="355875"/>
          </a:xfrm>
        </p:grpSpPr>
        <p:pic>
          <p:nvPicPr>
            <p:cNvPr id="14" name="Elemento grafico 13">
              <a:extLst>
                <a:ext uri="{FF2B5EF4-FFF2-40B4-BE49-F238E27FC236}">
                  <a16:creationId xmlns:a16="http://schemas.microsoft.com/office/drawing/2014/main" id="{B59120F6-D50D-BD0E-C9E9-78011BD163C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286115" y="4530626"/>
              <a:ext cx="1853508" cy="355874"/>
            </a:xfrm>
            <a:prstGeom prst="rect">
              <a:avLst/>
            </a:prstGeom>
          </p:spPr>
        </p:pic>
        <p:pic>
          <p:nvPicPr>
            <p:cNvPr id="15" name="Elemento grafico 14">
              <a:extLst>
                <a:ext uri="{FF2B5EF4-FFF2-40B4-BE49-F238E27FC236}">
                  <a16:creationId xmlns:a16="http://schemas.microsoft.com/office/drawing/2014/main" id="{F501E766-4D1A-ECDB-167F-D47D1994356F}"/>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71504" y="4530627"/>
              <a:ext cx="1702515" cy="355874"/>
            </a:xfrm>
            <a:prstGeom prst="rect">
              <a:avLst/>
            </a:prstGeom>
          </p:spPr>
        </p:pic>
      </p:grpSp>
      <p:sp>
        <p:nvSpPr>
          <p:cNvPr id="16" name="CasellaDiTesto 15">
            <a:extLst>
              <a:ext uri="{FF2B5EF4-FFF2-40B4-BE49-F238E27FC236}">
                <a16:creationId xmlns:a16="http://schemas.microsoft.com/office/drawing/2014/main" id="{44EB8CAE-E4D7-0780-514B-08DCE840D2A9}"/>
              </a:ext>
            </a:extLst>
          </p:cNvPr>
          <p:cNvSpPr txBox="1"/>
          <p:nvPr userDrawn="1"/>
        </p:nvSpPr>
        <p:spPr>
          <a:xfrm>
            <a:off x="4509893" y="2969792"/>
            <a:ext cx="4363702" cy="784830"/>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29030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Righ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35210"/>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Background Image </a:t>
            </a:r>
            <a:r>
              <a:rPr lang="en-US" dirty="0" err="1"/>
              <a:t>Here.</a:t>
            </a:r>
            <a:endParaRPr lang="en-US" dirty="0"/>
          </a:p>
        </p:txBody>
      </p:sp>
      <p:sp>
        <p:nvSpPr>
          <p:cNvPr id="6" name="Titolo 1"/>
          <p:cNvSpPr>
            <a:spLocks noGrp="1"/>
          </p:cNvSpPr>
          <p:nvPr>
            <p:ph type="title" hasCustomPrompt="1"/>
          </p:nvPr>
        </p:nvSpPr>
        <p:spPr>
          <a:xfrm>
            <a:off x="5368128" y="522595"/>
            <a:ext cx="3240000" cy="3240000"/>
          </a:xfrm>
          <a:prstGeom prst="roundRect">
            <a:avLst/>
          </a:prstGeom>
          <a:solidFill>
            <a:srgbClr val="1F626D"/>
          </a:solidFill>
          <a:ln>
            <a:noFill/>
            <a:prstDash val="dash"/>
          </a:ln>
        </p:spPr>
        <p:txBody>
          <a:bodyPr vert="horz" lIns="180000" tIns="180000" rIns="180000" bIns="180000" rtlCol="0" anchor="b" anchorCtr="0">
            <a:noAutofit/>
          </a:bodyPr>
          <a:lstStyle>
            <a:lvl1pPr algn="l">
              <a:defRPr lang="en-US" sz="2800" b="0" spc="100" baseline="0" dirty="0">
                <a:solidFill>
                  <a:schemeClr val="bg1"/>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9" name="Text Placeholder 16"/>
          <p:cNvSpPr>
            <a:spLocks noGrp="1"/>
          </p:cNvSpPr>
          <p:nvPr>
            <p:ph type="body" sz="quarter" idx="11" hasCustomPrompt="1"/>
          </p:nvPr>
        </p:nvSpPr>
        <p:spPr>
          <a:xfrm>
            <a:off x="5775767" y="523751"/>
            <a:ext cx="2424722" cy="170730"/>
          </a:xfrm>
          <a:prstGeom prst="rect">
            <a:avLst/>
          </a:prstGeom>
        </p:spPr>
        <p:txBody>
          <a:bodyPr lIns="180000" tIns="46800" rIns="180000">
            <a:noAutofit/>
          </a:bodyPr>
          <a:lstStyle>
            <a:lvl1pPr marL="0" indent="0" algn="ctr">
              <a:buNone/>
              <a:defRPr sz="800" kern="700" spc="100">
                <a:solidFill>
                  <a:schemeClr val="bg1"/>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pic>
        <p:nvPicPr>
          <p:cNvPr id="2" name="Immagine 1">
            <a:extLst>
              <a:ext uri="{FF2B5EF4-FFF2-40B4-BE49-F238E27FC236}">
                <a16:creationId xmlns:a16="http://schemas.microsoft.com/office/drawing/2014/main" id="{015D3AE7-CA91-AD34-036B-C1C793DDB691}"/>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76133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Lef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8292"/>
            <a:ext cx="9144000" cy="5143500"/>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Background Image </a:t>
            </a:r>
            <a:r>
              <a:rPr lang="en-US" dirty="0" err="1"/>
              <a:t>Here.</a:t>
            </a:r>
            <a:endParaRPr lang="en-US" dirty="0"/>
          </a:p>
        </p:txBody>
      </p:sp>
      <p:sp>
        <p:nvSpPr>
          <p:cNvPr id="6" name="Titolo 1"/>
          <p:cNvSpPr>
            <a:spLocks noGrp="1"/>
          </p:cNvSpPr>
          <p:nvPr>
            <p:ph type="title" hasCustomPrompt="1"/>
          </p:nvPr>
        </p:nvSpPr>
        <p:spPr>
          <a:xfrm>
            <a:off x="539748" y="1360193"/>
            <a:ext cx="3240000" cy="3240000"/>
          </a:xfrm>
          <a:prstGeom prst="roundRect">
            <a:avLst/>
          </a:prstGeom>
          <a:solidFill>
            <a:srgbClr val="228244"/>
          </a:solidFill>
          <a:ln>
            <a:noFill/>
            <a:prstDash val="dash"/>
          </a:ln>
        </p:spPr>
        <p:txBody>
          <a:bodyPr vert="horz" lIns="180000" tIns="180000" rIns="180000" bIns="180000" rtlCol="0" anchor="b" anchorCtr="0">
            <a:noAutofit/>
          </a:bodyPr>
          <a:lstStyle>
            <a:lvl1pPr algn="l">
              <a:defRPr lang="en-US" sz="2800" b="0" spc="100" baseline="0" dirty="0">
                <a:solidFill>
                  <a:srgbClr val="FFFFFF"/>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7" name="Text Placeholder 16"/>
          <p:cNvSpPr>
            <a:spLocks noGrp="1"/>
          </p:cNvSpPr>
          <p:nvPr>
            <p:ph type="body" sz="quarter" idx="11" hasCustomPrompt="1"/>
          </p:nvPr>
        </p:nvSpPr>
        <p:spPr>
          <a:xfrm>
            <a:off x="939688" y="1365568"/>
            <a:ext cx="2440120" cy="162290"/>
          </a:xfrm>
          <a:prstGeom prst="rect">
            <a:avLst/>
          </a:prstGeom>
        </p:spPr>
        <p:txBody>
          <a:bodyPr lIns="180000" tIns="46800" rIns="180000">
            <a:noAutofit/>
          </a:bodyPr>
          <a:lstStyle>
            <a:lvl1pPr marL="0" indent="0" algn="ctr">
              <a:buNone/>
              <a:defRPr sz="800" kern="700" spc="100">
                <a:solidFill>
                  <a:srgbClr val="FFFFFF"/>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pic>
        <p:nvPicPr>
          <p:cNvPr id="4" name="Immagine 3">
            <a:extLst>
              <a:ext uri="{FF2B5EF4-FFF2-40B4-BE49-F238E27FC236}">
                <a16:creationId xmlns:a16="http://schemas.microsoft.com/office/drawing/2014/main" id="{34A2D6CC-A20F-DFE3-96F0-84F67B02E145}"/>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896509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Divider with Subtitle / Red / Bottom Left">
    <p:bg>
      <p:bgPr>
        <a:solidFill>
          <a:srgbClr val="1F626D"/>
        </a:solidFill>
        <a:effectLst/>
      </p:bgPr>
    </p:bg>
    <p:spTree>
      <p:nvGrpSpPr>
        <p:cNvPr id="1" name=""/>
        <p:cNvGrpSpPr/>
        <p:nvPr/>
      </p:nvGrpSpPr>
      <p:grpSpPr>
        <a:xfrm>
          <a:off x="0" y="0"/>
          <a:ext cx="0" cy="0"/>
          <a:chOff x="0" y="0"/>
          <a:chExt cx="0" cy="0"/>
        </a:xfrm>
      </p:grpSpPr>
      <p:sp>
        <p:nvSpPr>
          <p:cNvPr id="11" name="Segnaposto immagine 3"/>
          <p:cNvSpPr>
            <a:spLocks noGrp="1"/>
          </p:cNvSpPr>
          <p:nvPr>
            <p:ph type="pic" sz="quarter" idx="14" hasCustomPrompt="1"/>
          </p:nvPr>
        </p:nvSpPr>
        <p:spPr>
          <a:xfrm>
            <a:off x="0" y="0"/>
            <a:ext cx="9144000" cy="5135210"/>
          </a:xfrm>
          <a:prstGeom prst="rect">
            <a:avLst/>
          </a:prstGeom>
        </p:spPr>
        <p:txBody>
          <a:bodyPr>
            <a:normAutofit/>
          </a:bodyPr>
          <a:lstStyle>
            <a:lvl1pPr marL="35997" indent="0">
              <a:buNone/>
              <a:defRPr sz="600">
                <a:solidFill>
                  <a:schemeClr val="accent6"/>
                </a:solidFill>
                <a:latin typeface="+mn-lt"/>
                <a:cs typeface="Arial" panose="020B0604020202020204" pitchFamily="34" charset="0"/>
              </a:defRPr>
            </a:lvl1pPr>
          </a:lstStyle>
          <a:p>
            <a:r>
              <a:rPr lang="en-US" dirty="0"/>
              <a:t>Insert Background Image </a:t>
            </a:r>
            <a:r>
              <a:rPr lang="en-US" dirty="0" err="1"/>
              <a:t>Here.</a:t>
            </a:r>
            <a:endParaRPr lang="en-US" dirty="0"/>
          </a:p>
        </p:txBody>
      </p:sp>
      <p:pic>
        <p:nvPicPr>
          <p:cNvPr id="6" name="Immagine 5">
            <a:extLst>
              <a:ext uri="{FF2B5EF4-FFF2-40B4-BE49-F238E27FC236}">
                <a16:creationId xmlns:a16="http://schemas.microsoft.com/office/drawing/2014/main" id="{043568EC-8B9B-F3B1-87CC-30E3C93E3F56}"/>
              </a:ext>
            </a:extLst>
          </p:cNvPr>
          <p:cNvPicPr>
            <a:picLocks noChangeAspect="1"/>
          </p:cNvPicPr>
          <p:nvPr userDrawn="1"/>
        </p:nvPicPr>
        <p:blipFill rotWithShape="1">
          <a:blip r:embed="rId2"/>
          <a:srcRect/>
          <a:stretch/>
        </p:blipFill>
        <p:spPr>
          <a:xfrm>
            <a:off x="8258495" y="4686099"/>
            <a:ext cx="638852" cy="315860"/>
          </a:xfrm>
          <a:prstGeom prst="rect">
            <a:avLst/>
          </a:prstGeom>
        </p:spPr>
      </p:pic>
      <p:sp>
        <p:nvSpPr>
          <p:cNvPr id="7" name="Titolo 1">
            <a:extLst>
              <a:ext uri="{FF2B5EF4-FFF2-40B4-BE49-F238E27FC236}">
                <a16:creationId xmlns:a16="http://schemas.microsoft.com/office/drawing/2014/main" id="{6D20B039-E267-3DED-CD1D-C10771E39DA4}"/>
              </a:ext>
            </a:extLst>
          </p:cNvPr>
          <p:cNvSpPr>
            <a:spLocks noGrp="1"/>
          </p:cNvSpPr>
          <p:nvPr>
            <p:ph type="title" hasCustomPrompt="1"/>
          </p:nvPr>
        </p:nvSpPr>
        <p:spPr>
          <a:xfrm>
            <a:off x="539748" y="1360193"/>
            <a:ext cx="3240000" cy="3240000"/>
          </a:xfrm>
          <a:prstGeom prst="roundRect">
            <a:avLst/>
          </a:prstGeom>
          <a:solidFill>
            <a:srgbClr val="228244"/>
          </a:solidFill>
          <a:ln>
            <a:noFill/>
            <a:prstDash val="dash"/>
          </a:ln>
        </p:spPr>
        <p:txBody>
          <a:bodyPr vert="horz" lIns="180000" tIns="180000" rIns="180000" bIns="180000" rtlCol="0" anchor="b" anchorCtr="0">
            <a:noAutofit/>
          </a:bodyPr>
          <a:lstStyle>
            <a:lvl1pPr algn="l">
              <a:defRPr lang="en-US" sz="2800" b="0" spc="100" baseline="0" dirty="0">
                <a:solidFill>
                  <a:srgbClr val="FFFFFF"/>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8" name="Text Placeholder 16">
            <a:extLst>
              <a:ext uri="{FF2B5EF4-FFF2-40B4-BE49-F238E27FC236}">
                <a16:creationId xmlns:a16="http://schemas.microsoft.com/office/drawing/2014/main" id="{E9C92C3F-B3CD-4BD0-020A-01A984982A3F}"/>
              </a:ext>
            </a:extLst>
          </p:cNvPr>
          <p:cNvSpPr>
            <a:spLocks noGrp="1"/>
          </p:cNvSpPr>
          <p:nvPr>
            <p:ph type="body" sz="quarter" idx="11" hasCustomPrompt="1"/>
          </p:nvPr>
        </p:nvSpPr>
        <p:spPr>
          <a:xfrm>
            <a:off x="939688" y="1365568"/>
            <a:ext cx="2440120" cy="162290"/>
          </a:xfrm>
          <a:prstGeom prst="rect">
            <a:avLst/>
          </a:prstGeom>
        </p:spPr>
        <p:txBody>
          <a:bodyPr lIns="180000" tIns="46800" rIns="180000">
            <a:noAutofit/>
          </a:bodyPr>
          <a:lstStyle>
            <a:lvl1pPr marL="0" indent="0" algn="ctr">
              <a:buNone/>
              <a:defRPr sz="800" kern="700" spc="100">
                <a:solidFill>
                  <a:srgbClr val="FFFFFF"/>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spTree>
    <p:extLst>
      <p:ext uri="{BB962C8B-B14F-4D97-AF65-F5344CB8AC3E}">
        <p14:creationId xmlns:p14="http://schemas.microsoft.com/office/powerpoint/2010/main" val="39589440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Divider with Subtitle / Red / Top Right">
    <p:bg>
      <p:bgPr>
        <a:solidFill>
          <a:srgbClr val="228244"/>
        </a:solidFill>
        <a:effectLst/>
      </p:bgPr>
    </p:bg>
    <p:spTree>
      <p:nvGrpSpPr>
        <p:cNvPr id="1" name=""/>
        <p:cNvGrpSpPr/>
        <p:nvPr/>
      </p:nvGrpSpPr>
      <p:grpSpPr>
        <a:xfrm>
          <a:off x="0" y="0"/>
          <a:ext cx="0" cy="0"/>
          <a:chOff x="0" y="0"/>
          <a:chExt cx="0" cy="0"/>
        </a:xfrm>
      </p:grpSpPr>
      <p:sp>
        <p:nvSpPr>
          <p:cNvPr id="11" name="Segnaposto immagine 3"/>
          <p:cNvSpPr>
            <a:spLocks noGrp="1"/>
          </p:cNvSpPr>
          <p:nvPr>
            <p:ph type="pic" sz="quarter" idx="14" hasCustomPrompt="1"/>
          </p:nvPr>
        </p:nvSpPr>
        <p:spPr>
          <a:xfrm>
            <a:off x="0" y="0"/>
            <a:ext cx="9144000" cy="5143500"/>
          </a:xfrm>
          <a:prstGeom prst="rect">
            <a:avLst/>
          </a:prstGeom>
        </p:spPr>
        <p:txBody>
          <a:bodyPr>
            <a:normAutofit/>
          </a:bodyPr>
          <a:lstStyle>
            <a:lvl1pPr marL="35997" marR="0" indent="0" algn="l" defTabSz="456176" rtl="0" eaLnBrk="1" fontAlgn="auto" latinLnBrk="0" hangingPunct="1">
              <a:lnSpc>
                <a:spcPct val="100000"/>
              </a:lnSpc>
              <a:spcBef>
                <a:spcPct val="20000"/>
              </a:spcBef>
              <a:spcAft>
                <a:spcPts val="0"/>
              </a:spcAft>
              <a:buClrTx/>
              <a:buSzTx/>
              <a:buFont typeface="Arial"/>
              <a:buNone/>
              <a:tabLst/>
              <a:defRPr sz="600" baseline="0">
                <a:solidFill>
                  <a:schemeClr val="accent6"/>
                </a:solidFill>
                <a:latin typeface="Arial" panose="020B0604020202020204" pitchFamily="34" charset="0"/>
                <a:cs typeface="Arial" panose="020B0604020202020204" pitchFamily="34" charset="0"/>
              </a:defRPr>
            </a:lvl1pPr>
          </a:lstStyle>
          <a:p>
            <a:r>
              <a:rPr lang="en-US" dirty="0"/>
              <a:t>Insert Background Image </a:t>
            </a:r>
            <a:r>
              <a:rPr lang="en-US" dirty="0" err="1"/>
              <a:t>Here.</a:t>
            </a:r>
            <a:endParaRPr lang="en-US" dirty="0"/>
          </a:p>
        </p:txBody>
      </p:sp>
      <p:pic>
        <p:nvPicPr>
          <p:cNvPr id="2" name="Immagine 1">
            <a:extLst>
              <a:ext uri="{FF2B5EF4-FFF2-40B4-BE49-F238E27FC236}">
                <a16:creationId xmlns:a16="http://schemas.microsoft.com/office/drawing/2014/main" id="{FFF4FC6E-3F8B-366E-C8A8-C0F24D035A1F}"/>
              </a:ext>
            </a:extLst>
          </p:cNvPr>
          <p:cNvPicPr>
            <a:picLocks noChangeAspect="1"/>
          </p:cNvPicPr>
          <p:nvPr userDrawn="1"/>
        </p:nvPicPr>
        <p:blipFill rotWithShape="1">
          <a:blip r:embed="rId2"/>
          <a:srcRect/>
          <a:stretch/>
        </p:blipFill>
        <p:spPr>
          <a:xfrm>
            <a:off x="8258495" y="4686099"/>
            <a:ext cx="638852" cy="315860"/>
          </a:xfrm>
          <a:prstGeom prst="rect">
            <a:avLst/>
          </a:prstGeom>
        </p:spPr>
      </p:pic>
      <p:sp>
        <p:nvSpPr>
          <p:cNvPr id="4" name="Titolo 1">
            <a:extLst>
              <a:ext uri="{FF2B5EF4-FFF2-40B4-BE49-F238E27FC236}">
                <a16:creationId xmlns:a16="http://schemas.microsoft.com/office/drawing/2014/main" id="{77508555-1D19-777B-2B98-81CC32694634}"/>
              </a:ext>
            </a:extLst>
          </p:cNvPr>
          <p:cNvSpPr>
            <a:spLocks noGrp="1"/>
          </p:cNvSpPr>
          <p:nvPr>
            <p:ph type="title" hasCustomPrompt="1"/>
          </p:nvPr>
        </p:nvSpPr>
        <p:spPr>
          <a:xfrm>
            <a:off x="5368128" y="522595"/>
            <a:ext cx="3240000" cy="3240000"/>
          </a:xfrm>
          <a:prstGeom prst="roundRect">
            <a:avLst/>
          </a:prstGeom>
          <a:solidFill>
            <a:srgbClr val="1F626D"/>
          </a:solidFill>
          <a:ln>
            <a:noFill/>
            <a:prstDash val="dash"/>
          </a:ln>
        </p:spPr>
        <p:txBody>
          <a:bodyPr vert="horz" lIns="180000" tIns="180000" rIns="180000" bIns="180000" rtlCol="0" anchor="b" anchorCtr="0">
            <a:noAutofit/>
          </a:bodyPr>
          <a:lstStyle>
            <a:lvl1pPr algn="l">
              <a:defRPr lang="en-US" sz="2800" b="0" spc="100" baseline="0" dirty="0">
                <a:solidFill>
                  <a:schemeClr val="bg1"/>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5" name="Text Placeholder 16">
            <a:extLst>
              <a:ext uri="{FF2B5EF4-FFF2-40B4-BE49-F238E27FC236}">
                <a16:creationId xmlns:a16="http://schemas.microsoft.com/office/drawing/2014/main" id="{CDC79473-169E-1B96-E9FA-E754627EC1FC}"/>
              </a:ext>
            </a:extLst>
          </p:cNvPr>
          <p:cNvSpPr>
            <a:spLocks noGrp="1"/>
          </p:cNvSpPr>
          <p:nvPr>
            <p:ph type="body" sz="quarter" idx="11" hasCustomPrompt="1"/>
          </p:nvPr>
        </p:nvSpPr>
        <p:spPr>
          <a:xfrm>
            <a:off x="5775767" y="523751"/>
            <a:ext cx="2424722" cy="170730"/>
          </a:xfrm>
          <a:prstGeom prst="rect">
            <a:avLst/>
          </a:prstGeom>
        </p:spPr>
        <p:txBody>
          <a:bodyPr lIns="180000" tIns="46800" rIns="180000">
            <a:noAutofit/>
          </a:bodyPr>
          <a:lstStyle>
            <a:lvl1pPr marL="0" indent="0" algn="ctr">
              <a:buNone/>
              <a:defRPr sz="800" kern="700" spc="100">
                <a:solidFill>
                  <a:schemeClr val="bg1"/>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spTree>
    <p:extLst>
      <p:ext uri="{BB962C8B-B14F-4D97-AF65-F5344CB8AC3E}">
        <p14:creationId xmlns:p14="http://schemas.microsoft.com/office/powerpoint/2010/main" val="2800221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1"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Agenda Title Goes Here</a:t>
            </a:r>
          </a:p>
        </p:txBody>
      </p:sp>
      <p:sp>
        <p:nvSpPr>
          <p:cNvPr id="64" name="Text Placeholder 24">
            <a:extLst>
              <a:ext uri="{FF2B5EF4-FFF2-40B4-BE49-F238E27FC236}">
                <a16:creationId xmlns:a16="http://schemas.microsoft.com/office/drawing/2014/main" id="{BBD6C92B-98AC-634D-A272-B98D08F5FDBA}"/>
              </a:ext>
            </a:extLst>
          </p:cNvPr>
          <p:cNvSpPr>
            <a:spLocks noGrp="1"/>
          </p:cNvSpPr>
          <p:nvPr>
            <p:ph type="body" sz="quarter" idx="11" hasCustomPrompt="1"/>
          </p:nvPr>
        </p:nvSpPr>
        <p:spPr>
          <a:xfrm>
            <a:off x="628105" y="112446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65" name="Text Placeholder 24">
            <a:extLst>
              <a:ext uri="{FF2B5EF4-FFF2-40B4-BE49-F238E27FC236}">
                <a16:creationId xmlns:a16="http://schemas.microsoft.com/office/drawing/2014/main" id="{E4E5A682-4AAC-9C40-B379-0E57C720353B}"/>
              </a:ext>
            </a:extLst>
          </p:cNvPr>
          <p:cNvSpPr>
            <a:spLocks noGrp="1"/>
          </p:cNvSpPr>
          <p:nvPr>
            <p:ph type="body" sz="quarter" idx="12" hasCustomPrompt="1"/>
          </p:nvPr>
        </p:nvSpPr>
        <p:spPr>
          <a:xfrm>
            <a:off x="1279600" y="117208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66" name="Text Placeholder 24">
            <a:extLst>
              <a:ext uri="{FF2B5EF4-FFF2-40B4-BE49-F238E27FC236}">
                <a16:creationId xmlns:a16="http://schemas.microsoft.com/office/drawing/2014/main" id="{217BE6FD-C18C-A843-ADF0-094F8DA9A2DE}"/>
              </a:ext>
            </a:extLst>
          </p:cNvPr>
          <p:cNvSpPr>
            <a:spLocks noGrp="1"/>
          </p:cNvSpPr>
          <p:nvPr>
            <p:ph type="body" sz="quarter" idx="13" hasCustomPrompt="1"/>
          </p:nvPr>
        </p:nvSpPr>
        <p:spPr>
          <a:xfrm>
            <a:off x="1279600" y="1482195"/>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67" name="Text Placeholder 24">
            <a:extLst>
              <a:ext uri="{FF2B5EF4-FFF2-40B4-BE49-F238E27FC236}">
                <a16:creationId xmlns:a16="http://schemas.microsoft.com/office/drawing/2014/main" id="{AC458200-B6DD-D841-9E04-9C0EF94FBE5C}"/>
              </a:ext>
            </a:extLst>
          </p:cNvPr>
          <p:cNvSpPr>
            <a:spLocks noGrp="1"/>
          </p:cNvSpPr>
          <p:nvPr>
            <p:ph type="body" sz="quarter" idx="14" hasCustomPrompt="1"/>
          </p:nvPr>
        </p:nvSpPr>
        <p:spPr>
          <a:xfrm>
            <a:off x="628105" y="217230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68" name="Text Placeholder 24">
            <a:extLst>
              <a:ext uri="{FF2B5EF4-FFF2-40B4-BE49-F238E27FC236}">
                <a16:creationId xmlns:a16="http://schemas.microsoft.com/office/drawing/2014/main" id="{137BC073-F22C-AB4F-A751-A554941893C6}"/>
              </a:ext>
            </a:extLst>
          </p:cNvPr>
          <p:cNvSpPr>
            <a:spLocks noGrp="1"/>
          </p:cNvSpPr>
          <p:nvPr>
            <p:ph type="body" sz="quarter" idx="15" hasCustomPrompt="1"/>
          </p:nvPr>
        </p:nvSpPr>
        <p:spPr>
          <a:xfrm>
            <a:off x="1279600" y="221992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69" name="Text Placeholder 24">
            <a:extLst>
              <a:ext uri="{FF2B5EF4-FFF2-40B4-BE49-F238E27FC236}">
                <a16:creationId xmlns:a16="http://schemas.microsoft.com/office/drawing/2014/main" id="{7C2EAA5B-645D-1245-A1E7-C7DF3DE65D19}"/>
              </a:ext>
            </a:extLst>
          </p:cNvPr>
          <p:cNvSpPr>
            <a:spLocks noGrp="1"/>
          </p:cNvSpPr>
          <p:nvPr>
            <p:ph type="body" sz="quarter" idx="16" hasCustomPrompt="1"/>
          </p:nvPr>
        </p:nvSpPr>
        <p:spPr>
          <a:xfrm>
            <a:off x="1279600" y="2530036"/>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0" name="Text Placeholder 24">
            <a:extLst>
              <a:ext uri="{FF2B5EF4-FFF2-40B4-BE49-F238E27FC236}">
                <a16:creationId xmlns:a16="http://schemas.microsoft.com/office/drawing/2014/main" id="{31B3AB27-4F34-EE49-B99E-6A5E960DC293}"/>
              </a:ext>
            </a:extLst>
          </p:cNvPr>
          <p:cNvSpPr>
            <a:spLocks noGrp="1"/>
          </p:cNvSpPr>
          <p:nvPr>
            <p:ph type="body" sz="quarter" idx="17" hasCustomPrompt="1"/>
          </p:nvPr>
        </p:nvSpPr>
        <p:spPr>
          <a:xfrm>
            <a:off x="628105" y="322014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71" name="Text Placeholder 24">
            <a:extLst>
              <a:ext uri="{FF2B5EF4-FFF2-40B4-BE49-F238E27FC236}">
                <a16:creationId xmlns:a16="http://schemas.microsoft.com/office/drawing/2014/main" id="{A4DE8049-400B-7F4C-8DB0-C46B0ECBC034}"/>
              </a:ext>
            </a:extLst>
          </p:cNvPr>
          <p:cNvSpPr>
            <a:spLocks noGrp="1"/>
          </p:cNvSpPr>
          <p:nvPr>
            <p:ph type="body" sz="quarter" idx="18" hasCustomPrompt="1"/>
          </p:nvPr>
        </p:nvSpPr>
        <p:spPr>
          <a:xfrm>
            <a:off x="1279600" y="326776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72" name="Text Placeholder 24">
            <a:extLst>
              <a:ext uri="{FF2B5EF4-FFF2-40B4-BE49-F238E27FC236}">
                <a16:creationId xmlns:a16="http://schemas.microsoft.com/office/drawing/2014/main" id="{46C12254-A2D2-BD4C-9A42-FFA245F35EFC}"/>
              </a:ext>
            </a:extLst>
          </p:cNvPr>
          <p:cNvSpPr>
            <a:spLocks noGrp="1"/>
          </p:cNvSpPr>
          <p:nvPr>
            <p:ph type="body" sz="quarter" idx="19" hasCustomPrompt="1"/>
          </p:nvPr>
        </p:nvSpPr>
        <p:spPr>
          <a:xfrm>
            <a:off x="1279600" y="3577876"/>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3" name="Text Placeholder 24">
            <a:extLst>
              <a:ext uri="{FF2B5EF4-FFF2-40B4-BE49-F238E27FC236}">
                <a16:creationId xmlns:a16="http://schemas.microsoft.com/office/drawing/2014/main" id="{A1CCD0A1-40C7-DE44-B130-FFC1089C7AD5}"/>
              </a:ext>
            </a:extLst>
          </p:cNvPr>
          <p:cNvSpPr>
            <a:spLocks noGrp="1"/>
          </p:cNvSpPr>
          <p:nvPr>
            <p:ph type="body" sz="quarter" idx="20" hasCustomPrompt="1"/>
          </p:nvPr>
        </p:nvSpPr>
        <p:spPr>
          <a:xfrm>
            <a:off x="5017054" y="112446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74" name="Text Placeholder 24">
            <a:extLst>
              <a:ext uri="{FF2B5EF4-FFF2-40B4-BE49-F238E27FC236}">
                <a16:creationId xmlns:a16="http://schemas.microsoft.com/office/drawing/2014/main" id="{8FF7A55F-4F63-3144-9E6A-BC68E129DF04}"/>
              </a:ext>
            </a:extLst>
          </p:cNvPr>
          <p:cNvSpPr>
            <a:spLocks noGrp="1"/>
          </p:cNvSpPr>
          <p:nvPr>
            <p:ph type="body" sz="quarter" idx="21" hasCustomPrompt="1"/>
          </p:nvPr>
        </p:nvSpPr>
        <p:spPr>
          <a:xfrm>
            <a:off x="5668549" y="117208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75" name="Text Placeholder 24">
            <a:extLst>
              <a:ext uri="{FF2B5EF4-FFF2-40B4-BE49-F238E27FC236}">
                <a16:creationId xmlns:a16="http://schemas.microsoft.com/office/drawing/2014/main" id="{4D9D6576-E87B-3C48-B592-EC53241017B4}"/>
              </a:ext>
            </a:extLst>
          </p:cNvPr>
          <p:cNvSpPr>
            <a:spLocks noGrp="1"/>
          </p:cNvSpPr>
          <p:nvPr>
            <p:ph type="body" sz="quarter" idx="22" hasCustomPrompt="1"/>
          </p:nvPr>
        </p:nvSpPr>
        <p:spPr>
          <a:xfrm>
            <a:off x="5668549" y="1482195"/>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6" name="Text Placeholder 24">
            <a:extLst>
              <a:ext uri="{FF2B5EF4-FFF2-40B4-BE49-F238E27FC236}">
                <a16:creationId xmlns:a16="http://schemas.microsoft.com/office/drawing/2014/main" id="{A90D106F-E9B5-A743-B1D2-C371D83BC25C}"/>
              </a:ext>
            </a:extLst>
          </p:cNvPr>
          <p:cNvSpPr>
            <a:spLocks noGrp="1"/>
          </p:cNvSpPr>
          <p:nvPr>
            <p:ph type="body" sz="quarter" idx="23" hasCustomPrompt="1"/>
          </p:nvPr>
        </p:nvSpPr>
        <p:spPr>
          <a:xfrm>
            <a:off x="5017054" y="2174859"/>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77" name="Text Placeholder 24">
            <a:extLst>
              <a:ext uri="{FF2B5EF4-FFF2-40B4-BE49-F238E27FC236}">
                <a16:creationId xmlns:a16="http://schemas.microsoft.com/office/drawing/2014/main" id="{4C454063-CFD2-4F4A-94B8-51150157FE8D}"/>
              </a:ext>
            </a:extLst>
          </p:cNvPr>
          <p:cNvSpPr>
            <a:spLocks noGrp="1"/>
          </p:cNvSpPr>
          <p:nvPr>
            <p:ph type="body" sz="quarter" idx="24" hasCustomPrompt="1"/>
          </p:nvPr>
        </p:nvSpPr>
        <p:spPr>
          <a:xfrm>
            <a:off x="5668549" y="2222482"/>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78" name="Text Placeholder 24">
            <a:extLst>
              <a:ext uri="{FF2B5EF4-FFF2-40B4-BE49-F238E27FC236}">
                <a16:creationId xmlns:a16="http://schemas.microsoft.com/office/drawing/2014/main" id="{3CFF6840-48FF-0F44-932C-DB70EE2913C1}"/>
              </a:ext>
            </a:extLst>
          </p:cNvPr>
          <p:cNvSpPr>
            <a:spLocks noGrp="1"/>
          </p:cNvSpPr>
          <p:nvPr>
            <p:ph type="body" sz="quarter" idx="25" hasCustomPrompt="1"/>
          </p:nvPr>
        </p:nvSpPr>
        <p:spPr>
          <a:xfrm>
            <a:off x="5668549" y="2532592"/>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9" name="Text Placeholder 24">
            <a:extLst>
              <a:ext uri="{FF2B5EF4-FFF2-40B4-BE49-F238E27FC236}">
                <a16:creationId xmlns:a16="http://schemas.microsoft.com/office/drawing/2014/main" id="{DD2AD1DC-F194-B442-BD43-7FCF86FC7186}"/>
              </a:ext>
            </a:extLst>
          </p:cNvPr>
          <p:cNvSpPr>
            <a:spLocks noGrp="1"/>
          </p:cNvSpPr>
          <p:nvPr>
            <p:ph type="body" sz="quarter" idx="26" hasCustomPrompt="1"/>
          </p:nvPr>
        </p:nvSpPr>
        <p:spPr>
          <a:xfrm>
            <a:off x="5017054" y="3220202"/>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80" name="Text Placeholder 24">
            <a:extLst>
              <a:ext uri="{FF2B5EF4-FFF2-40B4-BE49-F238E27FC236}">
                <a16:creationId xmlns:a16="http://schemas.microsoft.com/office/drawing/2014/main" id="{E5FE2DEA-069D-8B4F-A873-E6D30B1ECC67}"/>
              </a:ext>
            </a:extLst>
          </p:cNvPr>
          <p:cNvSpPr>
            <a:spLocks noGrp="1"/>
          </p:cNvSpPr>
          <p:nvPr>
            <p:ph type="body" sz="quarter" idx="27" hasCustomPrompt="1"/>
          </p:nvPr>
        </p:nvSpPr>
        <p:spPr>
          <a:xfrm>
            <a:off x="5668549" y="3267826"/>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81" name="Text Placeholder 24">
            <a:extLst>
              <a:ext uri="{FF2B5EF4-FFF2-40B4-BE49-F238E27FC236}">
                <a16:creationId xmlns:a16="http://schemas.microsoft.com/office/drawing/2014/main" id="{844D7C76-D2D7-0E4E-AECB-6E7C3F5CF099}"/>
              </a:ext>
            </a:extLst>
          </p:cNvPr>
          <p:cNvSpPr>
            <a:spLocks noGrp="1"/>
          </p:cNvSpPr>
          <p:nvPr>
            <p:ph type="body" sz="quarter" idx="28" hasCustomPrompt="1"/>
          </p:nvPr>
        </p:nvSpPr>
        <p:spPr>
          <a:xfrm>
            <a:off x="5668549" y="3577935"/>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pic>
        <p:nvPicPr>
          <p:cNvPr id="2" name="Immagine 1">
            <a:extLst>
              <a:ext uri="{FF2B5EF4-FFF2-40B4-BE49-F238E27FC236}">
                <a16:creationId xmlns:a16="http://schemas.microsoft.com/office/drawing/2014/main" id="{2FB1C469-38BA-A65F-7655-826D9C637A83}"/>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683219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entered Title: White Slide">
    <p:spTree>
      <p:nvGrpSpPr>
        <p:cNvPr id="1" name=""/>
        <p:cNvGrpSpPr/>
        <p:nvPr/>
      </p:nvGrpSpPr>
      <p:grpSpPr>
        <a:xfrm>
          <a:off x="0" y="0"/>
          <a:ext cx="0" cy="0"/>
          <a:chOff x="0" y="0"/>
          <a:chExt cx="0" cy="0"/>
        </a:xfrm>
      </p:grpSpPr>
      <p:sp>
        <p:nvSpPr>
          <p:cNvPr id="21"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4C02751C-B966-CEA2-637C-473378B6A050}"/>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86771839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entered Title + Subhead: White Slide">
    <p:spTree>
      <p:nvGrpSpPr>
        <p:cNvPr id="1" name=""/>
        <p:cNvGrpSpPr/>
        <p:nvPr/>
      </p:nvGrpSpPr>
      <p:grpSpPr>
        <a:xfrm>
          <a:off x="0" y="0"/>
          <a:ext cx="0" cy="0"/>
          <a:chOff x="0" y="0"/>
          <a:chExt cx="0" cy="0"/>
        </a:xfrm>
      </p:grpSpPr>
      <p:sp>
        <p:nvSpPr>
          <p:cNvPr id="22"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23"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cs typeface="Arial" panose="020B0604020202020204" pitchFamily="34" charset="0"/>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D077251F-1F34-4090-265E-7C3EC0B99A2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6505965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8" name="Text Placeholder 12"/>
          <p:cNvSpPr>
            <a:spLocks noGrp="1"/>
          </p:cNvSpPr>
          <p:nvPr>
            <p:ph type="body" sz="quarter" idx="23" hasCustomPrompt="1"/>
          </p:nvPr>
        </p:nvSpPr>
        <p:spPr>
          <a:xfrm>
            <a:off x="351878" y="1155763"/>
            <a:ext cx="8460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DA49EF78-2D04-6F6D-43F5-B36E42591A9D}"/>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9322588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Coloured Layout">
    <p:bg>
      <p:bgPr>
        <a:solidFill>
          <a:srgbClr val="1F626D"/>
        </a:solidFill>
        <a:effectLst/>
      </p:bgPr>
    </p:bg>
    <p:spTree>
      <p:nvGrpSpPr>
        <p:cNvPr id="1" name=""/>
        <p:cNvGrpSpPr/>
        <p:nvPr/>
      </p:nvGrpSpPr>
      <p:grpSpPr>
        <a:xfrm>
          <a:off x="0" y="0"/>
          <a:ext cx="0" cy="0"/>
          <a:chOff x="0" y="0"/>
          <a:chExt cx="0" cy="0"/>
        </a:xfrm>
      </p:grpSpPr>
      <p:sp>
        <p:nvSpPr>
          <p:cNvPr id="8" name="Text Placeholder 12"/>
          <p:cNvSpPr>
            <a:spLocks noGrp="1"/>
          </p:cNvSpPr>
          <p:nvPr>
            <p:ph type="body" sz="quarter" idx="23" hasCustomPrompt="1"/>
          </p:nvPr>
        </p:nvSpPr>
        <p:spPr>
          <a:xfrm>
            <a:off x="351878" y="1155763"/>
            <a:ext cx="8460000" cy="3420000"/>
          </a:xfrm>
          <a:prstGeom prst="rect">
            <a:avLst/>
          </a:prstGeom>
        </p:spPr>
        <p:txBody>
          <a:bodyPr>
            <a:noAutofit/>
          </a:bodyPr>
          <a:lstStyle>
            <a:lvl1pPr marL="171059" indent="-171059">
              <a:lnSpc>
                <a:spcPct val="120000"/>
              </a:lnSpc>
              <a:buClrTx/>
              <a:buSzPct val="130000"/>
              <a:buFont typeface="Wingdings" charset="2"/>
              <a:buChar char="§"/>
              <a:defRPr sz="1400" b="0" i="0" spc="0">
                <a:solidFill>
                  <a:srgbClr val="FFFFFF"/>
                </a:solidFill>
                <a:latin typeface="+mn-lt"/>
                <a:cs typeface="Calibri Light"/>
              </a:defRPr>
            </a:lvl1pPr>
            <a:lvl2pPr marL="627236" indent="-171059">
              <a:lnSpc>
                <a:spcPct val="120000"/>
              </a:lnSpc>
              <a:buClrTx/>
              <a:buSzPct val="130000"/>
              <a:buFont typeface="Wingdings" charset="2"/>
              <a:buChar char="§"/>
              <a:defRPr sz="1200" b="0" i="0" spc="0">
                <a:solidFill>
                  <a:srgbClr val="FFFFFF"/>
                </a:solidFill>
                <a:latin typeface="+mn-lt"/>
                <a:cs typeface="Calibri Light"/>
              </a:defRPr>
            </a:lvl2pPr>
            <a:lvl3pPr marL="1083789" indent="-171438">
              <a:lnSpc>
                <a:spcPct val="120000"/>
              </a:lnSpc>
              <a:buClrTx/>
              <a:buSzPct val="130000"/>
              <a:buFont typeface="Wingdings" charset="2"/>
              <a:buChar char="§"/>
              <a:defRPr sz="1050" b="0" i="0">
                <a:solidFill>
                  <a:srgbClr val="FFFFFF"/>
                </a:solidFill>
                <a:latin typeface="+mn-lt"/>
                <a:cs typeface="Calibri Light"/>
              </a:defRPr>
            </a:lvl3pPr>
            <a:lvl4pPr marL="1539965" indent="-171438">
              <a:lnSpc>
                <a:spcPct val="120000"/>
              </a:lnSpc>
              <a:buClrTx/>
              <a:buSzPct val="130000"/>
              <a:buFont typeface="Wingdings" charset="2"/>
              <a:buChar char="§"/>
              <a:defRPr sz="800" b="0" i="0">
                <a:solidFill>
                  <a:srgbClr val="FFFFFF"/>
                </a:solidFill>
                <a:latin typeface="+mn-lt"/>
                <a:cs typeface="Calibri Light"/>
              </a:defRPr>
            </a:lvl4pPr>
            <a:lvl5pPr marL="1996140" indent="-171438">
              <a:lnSpc>
                <a:spcPct val="120000"/>
              </a:lnSpc>
              <a:buClrTx/>
              <a:buSzPct val="130000"/>
              <a:buFont typeface="Wingdings" charset="2"/>
              <a:buChar char="§"/>
              <a:defRPr sz="750" b="0" i="0">
                <a:solidFill>
                  <a:srgbClr val="FFFFFF"/>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FFFFFF"/>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3A54103E-6B9C-A7EB-B47B-0E232B42C3D1}"/>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21151998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2 COL">
    <p:spTree>
      <p:nvGrpSpPr>
        <p:cNvPr id="1" name=""/>
        <p:cNvGrpSpPr/>
        <p:nvPr/>
      </p:nvGrpSpPr>
      <p:grpSpPr>
        <a:xfrm>
          <a:off x="0" y="0"/>
          <a:ext cx="0" cy="0"/>
          <a:chOff x="0" y="0"/>
          <a:chExt cx="0" cy="0"/>
        </a:xfrm>
      </p:grpSpPr>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3" name="Text Placeholder 12">
            <a:extLst>
              <a:ext uri="{FF2B5EF4-FFF2-40B4-BE49-F238E27FC236}">
                <a16:creationId xmlns:a16="http://schemas.microsoft.com/office/drawing/2014/main" id="{83685A5D-E112-FD42-88DC-C76917D78544}"/>
              </a:ext>
            </a:extLst>
          </p:cNvPr>
          <p:cNvSpPr>
            <a:spLocks noGrp="1"/>
          </p:cNvSpPr>
          <p:nvPr>
            <p:ph type="body" sz="quarter" idx="23" hasCustomPrompt="1"/>
          </p:nvPr>
        </p:nvSpPr>
        <p:spPr>
          <a:xfrm>
            <a:off x="351878" y="1155763"/>
            <a:ext cx="4104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19" name="Text Placeholder 12">
            <a:extLst>
              <a:ext uri="{FF2B5EF4-FFF2-40B4-BE49-F238E27FC236}">
                <a16:creationId xmlns:a16="http://schemas.microsoft.com/office/drawing/2014/main" id="{2C5092F5-98E0-2549-949C-61B4F449A06F}"/>
              </a:ext>
            </a:extLst>
          </p:cNvPr>
          <p:cNvSpPr>
            <a:spLocks noGrp="1"/>
          </p:cNvSpPr>
          <p:nvPr>
            <p:ph type="body" sz="quarter" idx="25" hasCustomPrompt="1"/>
          </p:nvPr>
        </p:nvSpPr>
        <p:spPr>
          <a:xfrm>
            <a:off x="4707878" y="1155763"/>
            <a:ext cx="4104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4" name="Immagine 3">
            <a:extLst>
              <a:ext uri="{FF2B5EF4-FFF2-40B4-BE49-F238E27FC236}">
                <a16:creationId xmlns:a16="http://schemas.microsoft.com/office/drawing/2014/main" id="{4BFCC617-BED8-FA93-5651-CE3D02EA7B3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81910445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24"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9" name="Text Placeholder 12">
            <a:extLst>
              <a:ext uri="{FF2B5EF4-FFF2-40B4-BE49-F238E27FC236}">
                <a16:creationId xmlns:a16="http://schemas.microsoft.com/office/drawing/2014/main" id="{6DFFB483-7DF5-0C43-AC7E-520FEEE8F159}"/>
              </a:ext>
            </a:extLst>
          </p:cNvPr>
          <p:cNvSpPr>
            <a:spLocks noGrp="1"/>
          </p:cNvSpPr>
          <p:nvPr>
            <p:ph type="body" sz="quarter" idx="23" hasCustomPrompt="1"/>
          </p:nvPr>
        </p:nvSpPr>
        <p:spPr>
          <a:xfrm>
            <a:off x="351878" y="1155763"/>
            <a:ext cx="4104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FA501818-2186-E8B7-F856-D6E2B8393D1D}"/>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4413334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White Slide">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A7EADF5-4570-3799-45CC-8E307A5AB827}"/>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63087092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p:bg>
      <p:bgPr>
        <a:solidFill>
          <a:srgbClr val="228244"/>
        </a:solidFill>
        <a:effectLst/>
      </p:bgPr>
    </p:bg>
    <p:spTree>
      <p:nvGrpSpPr>
        <p:cNvPr id="1" name=""/>
        <p:cNvGrpSpPr/>
        <p:nvPr/>
      </p:nvGrpSpPr>
      <p:grpSpPr>
        <a:xfrm>
          <a:off x="0" y="0"/>
          <a:ext cx="0" cy="0"/>
          <a:chOff x="0" y="0"/>
          <a:chExt cx="0" cy="0"/>
        </a:xfrm>
      </p:grpSpPr>
      <p:sp>
        <p:nvSpPr>
          <p:cNvPr id="18" name="Text Placeholder 17"/>
          <p:cNvSpPr>
            <a:spLocks noGrp="1"/>
          </p:cNvSpPr>
          <p:nvPr>
            <p:ph type="body" sz="quarter" idx="11" hasCustomPrompt="1"/>
          </p:nvPr>
        </p:nvSpPr>
        <p:spPr>
          <a:xfrm>
            <a:off x="2957746" y="951750"/>
            <a:ext cx="3240000" cy="3240000"/>
          </a:xfrm>
          <a:prstGeom prst="roundRect">
            <a:avLst/>
          </a:prstGeom>
          <a:ln w="38100" cmpd="sng">
            <a:solidFill>
              <a:schemeClr val="bg1"/>
            </a:solidFill>
          </a:ln>
        </p:spPr>
        <p:txBody>
          <a:bodyPr anchor="ctr">
            <a:noAutofit/>
          </a:bodyPr>
          <a:lstStyle>
            <a:lvl1pPr marL="0" indent="0" algn="ctr">
              <a:lnSpc>
                <a:spcPct val="90000"/>
              </a:lnSpc>
              <a:spcBef>
                <a:spcPts val="72"/>
              </a:spcBef>
              <a:buNone/>
              <a:defRPr sz="2800" b="0" spc="100" baseline="0">
                <a:solidFill>
                  <a:schemeClr val="bg1"/>
                </a:solidFill>
                <a:latin typeface="+mj-lt"/>
                <a:cs typeface="Webnar Bold"/>
              </a:defRPr>
            </a:lvl1pPr>
          </a:lstStyle>
          <a:p>
            <a:pPr lvl="0"/>
            <a:r>
              <a:rPr lang="en-US" dirty="0"/>
              <a:t>Section Title </a:t>
            </a:r>
            <a:br>
              <a:rPr lang="en-US" dirty="0"/>
            </a:br>
            <a:r>
              <a:rPr lang="en-US" dirty="0"/>
              <a:t>Goes Here</a:t>
            </a:r>
          </a:p>
        </p:txBody>
      </p:sp>
      <p:sp>
        <p:nvSpPr>
          <p:cNvPr id="16" name="Text Placeholder 15"/>
          <p:cNvSpPr>
            <a:spLocks noGrp="1"/>
          </p:cNvSpPr>
          <p:nvPr>
            <p:ph type="body" sz="quarter" idx="10" hasCustomPrompt="1"/>
          </p:nvPr>
        </p:nvSpPr>
        <p:spPr>
          <a:xfrm>
            <a:off x="2957746" y="1674667"/>
            <a:ext cx="3240000" cy="188913"/>
          </a:xfrm>
          <a:prstGeom prst="rect">
            <a:avLst/>
          </a:prstGeom>
        </p:spPr>
        <p:txBody>
          <a:bodyPr>
            <a:noAutofit/>
          </a:bodyPr>
          <a:lstStyle>
            <a:lvl1pPr marL="0" indent="0" algn="ctr">
              <a:lnSpc>
                <a:spcPct val="90000"/>
              </a:lnSpc>
              <a:buNone/>
              <a:defRPr sz="800" kern="600" spc="100" baseline="0">
                <a:solidFill>
                  <a:srgbClr val="FFFFFF"/>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pic>
        <p:nvPicPr>
          <p:cNvPr id="2" name="Immagine 1">
            <a:extLst>
              <a:ext uri="{FF2B5EF4-FFF2-40B4-BE49-F238E27FC236}">
                <a16:creationId xmlns:a16="http://schemas.microsoft.com/office/drawing/2014/main" id="{2D38B3D8-E98D-707E-3DB8-0C28CF446213}"/>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42362314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ter Divider V2">
    <p:bg>
      <p:bgPr>
        <a:solidFill>
          <a:srgbClr val="1F626D"/>
        </a:solidFill>
        <a:effectLst/>
      </p:bgPr>
    </p:bg>
    <p:spTree>
      <p:nvGrpSpPr>
        <p:cNvPr id="1" name=""/>
        <p:cNvGrpSpPr/>
        <p:nvPr/>
      </p:nvGrpSpPr>
      <p:grpSpPr>
        <a:xfrm>
          <a:off x="0" y="0"/>
          <a:ext cx="0" cy="0"/>
          <a:chOff x="0" y="0"/>
          <a:chExt cx="0" cy="0"/>
        </a:xfrm>
      </p:grpSpPr>
      <p:sp>
        <p:nvSpPr>
          <p:cNvPr id="19" name="Text Placeholder 15"/>
          <p:cNvSpPr>
            <a:spLocks noGrp="1"/>
          </p:cNvSpPr>
          <p:nvPr>
            <p:ph type="body" sz="quarter" idx="10" hasCustomPrompt="1"/>
          </p:nvPr>
        </p:nvSpPr>
        <p:spPr>
          <a:xfrm>
            <a:off x="712441" y="1512136"/>
            <a:ext cx="7895210" cy="188913"/>
          </a:xfrm>
          <a:prstGeom prst="rect">
            <a:avLst/>
          </a:prstGeom>
        </p:spPr>
        <p:txBody>
          <a:bodyPr>
            <a:noAutofit/>
          </a:bodyPr>
          <a:lstStyle>
            <a:lvl1pPr marL="0" indent="0" algn="r">
              <a:lnSpc>
                <a:spcPct val="90000"/>
              </a:lnSpc>
              <a:buNone/>
              <a:defRPr sz="800" kern="600" spc="100" baseline="0">
                <a:solidFill>
                  <a:schemeClr val="bg1"/>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sp>
        <p:nvSpPr>
          <p:cNvPr id="20" name="Text Placeholder 17"/>
          <p:cNvSpPr>
            <a:spLocks noGrp="1"/>
          </p:cNvSpPr>
          <p:nvPr>
            <p:ph type="body" sz="quarter" idx="11" hasCustomPrompt="1"/>
          </p:nvPr>
        </p:nvSpPr>
        <p:spPr>
          <a:xfrm>
            <a:off x="712441" y="2568365"/>
            <a:ext cx="7895210" cy="1066451"/>
          </a:xfrm>
          <a:prstGeom prst="rect">
            <a:avLst/>
          </a:prstGeom>
        </p:spPr>
        <p:txBody>
          <a:bodyPr anchor="b">
            <a:noAutofit/>
          </a:bodyPr>
          <a:lstStyle>
            <a:lvl1pPr marL="0" indent="0" algn="r">
              <a:lnSpc>
                <a:spcPct val="90000"/>
              </a:lnSpc>
              <a:buNone/>
              <a:defRPr sz="2800" b="0" spc="100" baseline="0">
                <a:solidFill>
                  <a:schemeClr val="bg1"/>
                </a:solidFill>
                <a:latin typeface="+mj-lt"/>
                <a:cs typeface="Webnar Bold"/>
              </a:defRPr>
            </a:lvl1pPr>
          </a:lstStyle>
          <a:p>
            <a:pPr lvl="0"/>
            <a:r>
              <a:rPr lang="en-US" dirty="0"/>
              <a:t>Section Title </a:t>
            </a:r>
            <a:br>
              <a:rPr lang="en-US" dirty="0"/>
            </a:br>
            <a:r>
              <a:rPr lang="en-US" dirty="0"/>
              <a:t>Goes Here</a:t>
            </a:r>
          </a:p>
        </p:txBody>
      </p:sp>
      <p:sp>
        <p:nvSpPr>
          <p:cNvPr id="17" name="Segnaposto testo 11"/>
          <p:cNvSpPr>
            <a:spLocks noGrp="1"/>
          </p:cNvSpPr>
          <p:nvPr>
            <p:ph type="body" sz="quarter" idx="17" hasCustomPrompt="1"/>
          </p:nvPr>
        </p:nvSpPr>
        <p:spPr>
          <a:xfrm>
            <a:off x="7719048" y="536349"/>
            <a:ext cx="892175" cy="892175"/>
          </a:xfrm>
          <a:prstGeom prst="rect">
            <a:avLst/>
          </a:prstGeom>
          <a:ln w="57150" cmpd="sng">
            <a:noFill/>
          </a:ln>
        </p:spPr>
        <p:txBody>
          <a:bodyPr anchor="b">
            <a:normAutofit/>
          </a:bodyPr>
          <a:lstStyle>
            <a:lvl1pPr marL="0" indent="0" algn="r">
              <a:buNone/>
              <a:defRPr sz="2800" b="1">
                <a:solidFill>
                  <a:srgbClr val="FFFFFF"/>
                </a:solidFill>
                <a:latin typeface="+mn-lt"/>
              </a:defRPr>
            </a:lvl1pPr>
            <a:lvl4pPr>
              <a:defRPr>
                <a:solidFill>
                  <a:srgbClr val="CEDC00"/>
                </a:solidFill>
              </a:defRPr>
            </a:lvl4pPr>
          </a:lstStyle>
          <a:p>
            <a:pPr lvl="0"/>
            <a:r>
              <a:rPr lang="it-IT" dirty="0"/>
              <a:t>01</a:t>
            </a:r>
          </a:p>
        </p:txBody>
      </p:sp>
      <p:pic>
        <p:nvPicPr>
          <p:cNvPr id="2" name="Immagine 1">
            <a:extLst>
              <a:ext uri="{FF2B5EF4-FFF2-40B4-BE49-F238E27FC236}">
                <a16:creationId xmlns:a16="http://schemas.microsoft.com/office/drawing/2014/main" id="{E243D081-DB5E-8E37-D89D-29E19B7FA9D3}"/>
              </a:ext>
            </a:extLst>
          </p:cNvPr>
          <p:cNvPicPr>
            <a:picLocks noChangeAspect="1"/>
          </p:cNvPicPr>
          <p:nvPr userDrawn="1"/>
        </p:nvPicPr>
        <p:blipFill rotWithShape="1">
          <a:blip r:embed="rId2"/>
          <a:srcRect/>
          <a:stretch/>
        </p:blipFill>
        <p:spPr>
          <a:xfrm>
            <a:off x="8258495" y="4686099"/>
            <a:ext cx="638852" cy="315860"/>
          </a:xfrm>
          <a:prstGeom prst="rect">
            <a:avLst/>
          </a:prstGeom>
        </p:spPr>
      </p:pic>
      <p:pic>
        <p:nvPicPr>
          <p:cNvPr id="4" name="Immagine 3">
            <a:extLst>
              <a:ext uri="{FF2B5EF4-FFF2-40B4-BE49-F238E27FC236}">
                <a16:creationId xmlns:a16="http://schemas.microsoft.com/office/drawing/2014/main" id="{3B66300E-AD54-0246-D93F-B440DE6F2407}"/>
              </a:ext>
            </a:extLst>
          </p:cNvPr>
          <p:cNvPicPr>
            <a:picLocks noChangeAspect="1"/>
          </p:cNvPicPr>
          <p:nvPr userDrawn="1"/>
        </p:nvPicPr>
        <p:blipFill>
          <a:blip r:embed="rId3"/>
          <a:stretch>
            <a:fillRect/>
          </a:stretch>
        </p:blipFill>
        <p:spPr>
          <a:xfrm>
            <a:off x="7533217" y="460853"/>
            <a:ext cx="538426" cy="892175"/>
          </a:xfrm>
          <a:prstGeom prst="rect">
            <a:avLst/>
          </a:prstGeom>
        </p:spPr>
      </p:pic>
    </p:spTree>
    <p:extLst>
      <p:ext uri="{BB962C8B-B14F-4D97-AF65-F5344CB8AC3E}">
        <p14:creationId xmlns:p14="http://schemas.microsoft.com/office/powerpoint/2010/main" val="332920869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ter Divider V3">
    <p:bg>
      <p:bgPr>
        <a:solidFill>
          <a:srgbClr val="1F626D"/>
        </a:solidFill>
        <a:effectLst/>
      </p:bgPr>
    </p:bg>
    <p:spTree>
      <p:nvGrpSpPr>
        <p:cNvPr id="1" name=""/>
        <p:cNvGrpSpPr/>
        <p:nvPr/>
      </p:nvGrpSpPr>
      <p:grpSpPr>
        <a:xfrm>
          <a:off x="0" y="0"/>
          <a:ext cx="0" cy="0"/>
          <a:chOff x="0" y="0"/>
          <a:chExt cx="0" cy="0"/>
        </a:xfrm>
      </p:grpSpPr>
      <p:sp>
        <p:nvSpPr>
          <p:cNvPr id="4" name="Segnaposto immagine 2"/>
          <p:cNvSpPr>
            <a:spLocks noGrp="1"/>
          </p:cNvSpPr>
          <p:nvPr>
            <p:ph type="pic" sz="quarter" idx="13" hasCustomPrompt="1"/>
          </p:nvPr>
        </p:nvSpPr>
        <p:spPr>
          <a:xfrm>
            <a:off x="4002052" y="0"/>
            <a:ext cx="5141951" cy="5143500"/>
          </a:xfrm>
          <a:prstGeom prst="rect">
            <a:avLst/>
          </a:prstGeom>
        </p:spPr>
        <p:txBody>
          <a:bodyPr anchor="ctr">
            <a:normAutofit/>
          </a:bodyPr>
          <a:lstStyle>
            <a:lvl1pPr marL="0" indent="0">
              <a:buNone/>
              <a:defRPr sz="600">
                <a:solidFill>
                  <a:schemeClr val="bg1"/>
                </a:solidFill>
                <a:latin typeface="+mn-lt"/>
                <a:cs typeface="Arial" panose="020B0604020202020204" pitchFamily="34" charset="0"/>
              </a:defRPr>
            </a:lvl1pPr>
          </a:lstStyle>
          <a:p>
            <a:r>
              <a:rPr lang="en-US" dirty="0"/>
              <a:t>Insert Image here</a:t>
            </a:r>
          </a:p>
        </p:txBody>
      </p:sp>
      <p:sp>
        <p:nvSpPr>
          <p:cNvPr id="13" name="Titolo 5"/>
          <p:cNvSpPr>
            <a:spLocks noGrp="1"/>
          </p:cNvSpPr>
          <p:nvPr>
            <p:ph type="title" hasCustomPrompt="1"/>
          </p:nvPr>
        </p:nvSpPr>
        <p:spPr>
          <a:xfrm>
            <a:off x="432003" y="537100"/>
            <a:ext cx="2987707" cy="3265310"/>
          </a:xfrm>
          <a:prstGeom prst="rect">
            <a:avLst/>
          </a:prstGeom>
        </p:spPr>
        <p:txBody>
          <a:bodyPr anchor="b" anchorCtr="0">
            <a:noAutofit/>
          </a:bodyPr>
          <a:lstStyle>
            <a:lvl1pPr marL="0" indent="0" algn="l">
              <a:lnSpc>
                <a:spcPct val="90000"/>
              </a:lnSpc>
              <a:buFont typeface="Arial" panose="020B0604020202020204" pitchFamily="34" charset="0"/>
              <a:buNone/>
              <a:defRPr sz="2800" b="0">
                <a:solidFill>
                  <a:srgbClr val="FFFFFF"/>
                </a:solidFill>
                <a:latin typeface="+mj-lt"/>
                <a:cs typeface="Webnar Bold"/>
              </a:defRPr>
            </a:lvl1pPr>
          </a:lstStyle>
          <a:p>
            <a:pPr lvl="0"/>
            <a:r>
              <a:rPr lang="en-US" dirty="0"/>
              <a:t>Section Title </a:t>
            </a:r>
            <a:br>
              <a:rPr lang="en-US" dirty="0"/>
            </a:br>
            <a:r>
              <a:rPr lang="en-US" dirty="0"/>
              <a:t>Goes Here</a:t>
            </a:r>
          </a:p>
        </p:txBody>
      </p:sp>
      <p:sp>
        <p:nvSpPr>
          <p:cNvPr id="10" name="Text Placeholder 15"/>
          <p:cNvSpPr>
            <a:spLocks noGrp="1"/>
          </p:cNvSpPr>
          <p:nvPr>
            <p:ph type="body" sz="quarter" idx="10" hasCustomPrompt="1"/>
          </p:nvPr>
        </p:nvSpPr>
        <p:spPr>
          <a:xfrm>
            <a:off x="432003" y="3887498"/>
            <a:ext cx="2987707" cy="188913"/>
          </a:xfrm>
          <a:prstGeom prst="rect">
            <a:avLst/>
          </a:prstGeom>
        </p:spPr>
        <p:txBody>
          <a:bodyPr>
            <a:noAutofit/>
          </a:bodyPr>
          <a:lstStyle>
            <a:lvl1pPr marL="0" indent="0" algn="l">
              <a:lnSpc>
                <a:spcPct val="90000"/>
              </a:lnSpc>
              <a:buNone/>
              <a:defRPr sz="800" kern="600" spc="100" baseline="0">
                <a:solidFill>
                  <a:schemeClr val="bg1"/>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pic>
        <p:nvPicPr>
          <p:cNvPr id="2" name="Immagine 1">
            <a:extLst>
              <a:ext uri="{FF2B5EF4-FFF2-40B4-BE49-F238E27FC236}">
                <a16:creationId xmlns:a16="http://schemas.microsoft.com/office/drawing/2014/main" id="{39A8AF6C-4FE3-819A-F94E-EACA76AB5C68}"/>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38212682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ARD Service or Product">
    <p:bg>
      <p:bgPr>
        <a:solidFill>
          <a:schemeClr val="accent3"/>
        </a:solidFill>
        <a:effectLst/>
      </p:bgPr>
    </p:bg>
    <p:spTree>
      <p:nvGrpSpPr>
        <p:cNvPr id="1" name=""/>
        <p:cNvGrpSpPr/>
        <p:nvPr/>
      </p:nvGrpSpPr>
      <p:grpSpPr>
        <a:xfrm>
          <a:off x="0" y="0"/>
          <a:ext cx="0" cy="0"/>
          <a:chOff x="0" y="0"/>
          <a:chExt cx="0" cy="0"/>
        </a:xfrm>
      </p:grpSpPr>
      <p:sp>
        <p:nvSpPr>
          <p:cNvPr id="4" name="Segnaposto immagine 2"/>
          <p:cNvSpPr>
            <a:spLocks noGrp="1"/>
          </p:cNvSpPr>
          <p:nvPr>
            <p:ph type="pic" sz="quarter" idx="13" hasCustomPrompt="1"/>
          </p:nvPr>
        </p:nvSpPr>
        <p:spPr>
          <a:xfrm>
            <a:off x="11" y="0"/>
            <a:ext cx="9143991" cy="5143500"/>
          </a:xfrm>
          <a:prstGeom prst="rect">
            <a:avLst/>
          </a:prstGeom>
        </p:spPr>
        <p:txBody>
          <a:bodyPr anchor="t">
            <a:normAutofit/>
          </a:bodyPr>
          <a:lstStyle>
            <a:lvl1pPr marL="0" indent="0">
              <a:buNone/>
              <a:defRPr sz="600" b="0" i="0">
                <a:solidFill>
                  <a:schemeClr val="bg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0" name="Picture Placeholder 19"/>
          <p:cNvSpPr>
            <a:spLocks noGrp="1"/>
          </p:cNvSpPr>
          <p:nvPr>
            <p:ph type="pic" sz="quarter" idx="12" hasCustomPrompt="1"/>
          </p:nvPr>
        </p:nvSpPr>
        <p:spPr>
          <a:xfrm>
            <a:off x="3998912" y="0"/>
            <a:ext cx="5145087" cy="5143500"/>
          </a:xfrm>
          <a:prstGeom prst="rect">
            <a:avLst/>
          </a:prstGeom>
          <a:solidFill>
            <a:srgbClr val="228244"/>
          </a:solidFill>
        </p:spPr>
        <p:txBody>
          <a:bodyPr>
            <a:normAutofit/>
          </a:bodyPr>
          <a:lstStyle>
            <a:lvl1pPr marL="0" indent="0">
              <a:buNone/>
              <a:defRPr sz="600" b="0" i="0">
                <a:solidFill>
                  <a:schemeClr val="bg1"/>
                </a:solidFill>
                <a:latin typeface="+mn-lt"/>
                <a:cs typeface="Arial" panose="020B0604020202020204" pitchFamily="34" charset="0"/>
              </a:defRPr>
            </a:lvl1pPr>
          </a:lstStyle>
          <a:p>
            <a:r>
              <a:rPr lang="en-US" dirty="0"/>
              <a:t>Leave this box as a colored square.</a:t>
            </a:r>
          </a:p>
        </p:txBody>
      </p:sp>
      <p:sp>
        <p:nvSpPr>
          <p:cNvPr id="2" name="Titolo 1"/>
          <p:cNvSpPr>
            <a:spLocks noGrp="1"/>
          </p:cNvSpPr>
          <p:nvPr>
            <p:ph type="title" hasCustomPrompt="1"/>
          </p:nvPr>
        </p:nvSpPr>
        <p:spPr>
          <a:xfrm>
            <a:off x="3999600" y="597877"/>
            <a:ext cx="4846960" cy="1418957"/>
          </a:xfrm>
          <a:prstGeom prst="rect">
            <a:avLst/>
          </a:prstGeom>
          <a:noFill/>
          <a:ln>
            <a:noFill/>
            <a:prstDash val="dash"/>
          </a:ln>
        </p:spPr>
        <p:txBody>
          <a:bodyPr lIns="360000" rIns="270000" anchor="b" anchorCtr="0">
            <a:noAutofit/>
          </a:bodyPr>
          <a:lstStyle>
            <a:lvl1pPr algn="l">
              <a:lnSpc>
                <a:spcPct val="90000"/>
              </a:lnSpc>
              <a:defRPr sz="2800" b="0">
                <a:solidFill>
                  <a:schemeClr val="bg1"/>
                </a:solidFill>
                <a:latin typeface="+mj-lt"/>
                <a:cs typeface="Webnar Bold"/>
              </a:defRPr>
            </a:lvl1pPr>
          </a:lstStyle>
          <a:p>
            <a:r>
              <a:rPr lang="it-IT" dirty="0"/>
              <a:t>Click to </a:t>
            </a:r>
            <a:r>
              <a:rPr lang="it-IT" dirty="0" err="1"/>
              <a:t>edit</a:t>
            </a:r>
            <a:r>
              <a:rPr lang="it-IT" dirty="0"/>
              <a:t> </a:t>
            </a:r>
            <a:r>
              <a:rPr lang="it-IT" dirty="0" err="1"/>
              <a:t>title</a:t>
            </a:r>
            <a:endParaRPr lang="en-US" dirty="0"/>
          </a:p>
        </p:txBody>
      </p:sp>
      <p:sp>
        <p:nvSpPr>
          <p:cNvPr id="5" name="Segnaposto testo 4"/>
          <p:cNvSpPr>
            <a:spLocks noGrp="1"/>
          </p:cNvSpPr>
          <p:nvPr>
            <p:ph type="body" sz="quarter" idx="17" hasCustomPrompt="1"/>
          </p:nvPr>
        </p:nvSpPr>
        <p:spPr>
          <a:xfrm>
            <a:off x="3998916" y="2088706"/>
            <a:ext cx="4862245" cy="731177"/>
          </a:xfrm>
          <a:prstGeom prst="rect">
            <a:avLst/>
          </a:prstGeom>
        </p:spPr>
        <p:txBody>
          <a:bodyPr lIns="360000" tIns="0" rIns="270000">
            <a:noAutofit/>
          </a:bodyPr>
          <a:lstStyle>
            <a:lvl1pPr marL="0" indent="0">
              <a:lnSpc>
                <a:spcPct val="90000"/>
              </a:lnSpc>
              <a:spcBef>
                <a:spcPts val="0"/>
              </a:spcBef>
              <a:spcAft>
                <a:spcPts val="0"/>
              </a:spcAft>
              <a:buNone/>
              <a:defRPr sz="1800" b="0" i="0">
                <a:solidFill>
                  <a:schemeClr val="bg1"/>
                </a:solidFill>
                <a:latin typeface="Webnar"/>
                <a:cs typeface="Webnar"/>
              </a:defRPr>
            </a:lvl1pPr>
          </a:lstStyle>
          <a:p>
            <a:pPr lvl="0"/>
            <a:r>
              <a:rPr lang="en-US" dirty="0"/>
              <a:t>Click to edit subtitle [delete if not needed]</a:t>
            </a:r>
          </a:p>
        </p:txBody>
      </p:sp>
      <p:sp>
        <p:nvSpPr>
          <p:cNvPr id="22" name="Segnaposto testo 4"/>
          <p:cNvSpPr>
            <a:spLocks noGrp="1"/>
          </p:cNvSpPr>
          <p:nvPr>
            <p:ph type="body" sz="quarter" idx="18" hasCustomPrompt="1"/>
          </p:nvPr>
        </p:nvSpPr>
        <p:spPr>
          <a:xfrm>
            <a:off x="3998916" y="2951149"/>
            <a:ext cx="4869544" cy="1909424"/>
          </a:xfrm>
          <a:prstGeom prst="rect">
            <a:avLst/>
          </a:prstGeom>
        </p:spPr>
        <p:txBody>
          <a:bodyPr lIns="360000" rIns="270000">
            <a:noAutofit/>
          </a:bodyPr>
          <a:lstStyle>
            <a:lvl1pPr marL="0" indent="0">
              <a:lnSpc>
                <a:spcPct val="120000"/>
              </a:lnSpc>
              <a:spcBef>
                <a:spcPts val="1200"/>
              </a:spcBef>
              <a:spcAft>
                <a:spcPts val="0"/>
              </a:spcAft>
              <a:buNone/>
              <a:defRPr sz="1200" b="0" i="0">
                <a:solidFill>
                  <a:schemeClr val="bg1"/>
                </a:solidFill>
                <a:latin typeface="+mn-lt"/>
                <a:cs typeface="Calibri Light"/>
              </a:defRPr>
            </a:lvl1pPr>
          </a:lstStyle>
          <a:p>
            <a:pPr lvl="0"/>
            <a:r>
              <a:rPr lang="en-US" dirty="0"/>
              <a:t>Click to edit body copy</a:t>
            </a:r>
          </a:p>
        </p:txBody>
      </p:sp>
      <p:pic>
        <p:nvPicPr>
          <p:cNvPr id="3" name="Immagine 2">
            <a:extLst>
              <a:ext uri="{FF2B5EF4-FFF2-40B4-BE49-F238E27FC236}">
                <a16:creationId xmlns:a16="http://schemas.microsoft.com/office/drawing/2014/main" id="{CC402FEA-4A8D-7875-3B26-724934AD0BA7}"/>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8026860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ARD Service or Product">
    <p:bg>
      <p:bgPr>
        <a:solidFill>
          <a:schemeClr val="accent3"/>
        </a:solidFill>
        <a:effectLst/>
      </p:bgPr>
    </p:bg>
    <p:spTree>
      <p:nvGrpSpPr>
        <p:cNvPr id="1" name=""/>
        <p:cNvGrpSpPr/>
        <p:nvPr/>
      </p:nvGrpSpPr>
      <p:grpSpPr>
        <a:xfrm>
          <a:off x="0" y="0"/>
          <a:ext cx="0" cy="0"/>
          <a:chOff x="0" y="0"/>
          <a:chExt cx="0" cy="0"/>
        </a:xfrm>
      </p:grpSpPr>
      <p:sp>
        <p:nvSpPr>
          <p:cNvPr id="4" name="Segnaposto immagine 2"/>
          <p:cNvSpPr>
            <a:spLocks noGrp="1"/>
          </p:cNvSpPr>
          <p:nvPr>
            <p:ph type="pic" sz="quarter" idx="13" hasCustomPrompt="1"/>
          </p:nvPr>
        </p:nvSpPr>
        <p:spPr>
          <a:xfrm>
            <a:off x="11" y="0"/>
            <a:ext cx="9143991" cy="5143500"/>
          </a:xfrm>
          <a:prstGeom prst="rect">
            <a:avLst/>
          </a:prstGeom>
        </p:spPr>
        <p:txBody>
          <a:bodyPr anchor="t">
            <a:normAutofit/>
          </a:bodyPr>
          <a:lstStyle>
            <a:lvl1pPr marL="0" indent="0" algn="r">
              <a:buNone/>
              <a:defRPr sz="600" b="0" i="0">
                <a:solidFill>
                  <a:schemeClr val="bg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0" name="Picture Placeholder 19"/>
          <p:cNvSpPr>
            <a:spLocks noGrp="1"/>
          </p:cNvSpPr>
          <p:nvPr>
            <p:ph type="pic" sz="quarter" idx="12" hasCustomPrompt="1"/>
          </p:nvPr>
        </p:nvSpPr>
        <p:spPr>
          <a:xfrm>
            <a:off x="11" y="0"/>
            <a:ext cx="5145087" cy="5143500"/>
          </a:xfrm>
          <a:prstGeom prst="rect">
            <a:avLst/>
          </a:prstGeom>
          <a:solidFill>
            <a:srgbClr val="228244"/>
          </a:solidFill>
        </p:spPr>
        <p:txBody>
          <a:bodyPr>
            <a:normAutofit/>
          </a:bodyPr>
          <a:lstStyle>
            <a:lvl1pPr marL="0" indent="0">
              <a:buNone/>
              <a:defRPr sz="600" b="0" i="0">
                <a:solidFill>
                  <a:schemeClr val="bg1"/>
                </a:solidFill>
                <a:latin typeface="+mn-lt"/>
                <a:cs typeface="Arial" panose="020B0604020202020204" pitchFamily="34" charset="0"/>
              </a:defRPr>
            </a:lvl1pPr>
          </a:lstStyle>
          <a:p>
            <a:r>
              <a:rPr lang="en-US" dirty="0"/>
              <a:t>Leave this box as a colored square.</a:t>
            </a:r>
          </a:p>
        </p:txBody>
      </p:sp>
      <p:sp>
        <p:nvSpPr>
          <p:cNvPr id="2" name="Titolo 1"/>
          <p:cNvSpPr>
            <a:spLocks noGrp="1"/>
          </p:cNvSpPr>
          <p:nvPr>
            <p:ph type="title" hasCustomPrompt="1"/>
          </p:nvPr>
        </p:nvSpPr>
        <p:spPr>
          <a:xfrm>
            <a:off x="71513" y="597877"/>
            <a:ext cx="4860289" cy="1418957"/>
          </a:xfrm>
          <a:prstGeom prst="rect">
            <a:avLst/>
          </a:prstGeom>
          <a:noFill/>
          <a:ln>
            <a:noFill/>
            <a:prstDash val="dash"/>
          </a:ln>
        </p:spPr>
        <p:txBody>
          <a:bodyPr lIns="360000" rIns="270000" anchor="b" anchorCtr="0">
            <a:noAutofit/>
          </a:bodyPr>
          <a:lstStyle>
            <a:lvl1pPr algn="l">
              <a:lnSpc>
                <a:spcPct val="90000"/>
              </a:lnSpc>
              <a:defRPr sz="2700" b="0">
                <a:solidFill>
                  <a:srgbClr val="FFFFFF"/>
                </a:solidFill>
                <a:latin typeface="Webnar Bold"/>
                <a:cs typeface="Webnar Bold"/>
              </a:defRPr>
            </a:lvl1pPr>
          </a:lstStyle>
          <a:p>
            <a:r>
              <a:rPr lang="it-IT" dirty="0"/>
              <a:t>Click to </a:t>
            </a:r>
            <a:r>
              <a:rPr lang="it-IT" dirty="0" err="1"/>
              <a:t>edit</a:t>
            </a:r>
            <a:r>
              <a:rPr lang="it-IT" dirty="0"/>
              <a:t> </a:t>
            </a:r>
            <a:r>
              <a:rPr lang="it-IT" dirty="0" err="1"/>
              <a:t>title</a:t>
            </a:r>
            <a:endParaRPr lang="en-US" dirty="0"/>
          </a:p>
        </p:txBody>
      </p:sp>
      <p:sp>
        <p:nvSpPr>
          <p:cNvPr id="5" name="Segnaposto testo 4"/>
          <p:cNvSpPr>
            <a:spLocks noGrp="1"/>
          </p:cNvSpPr>
          <p:nvPr>
            <p:ph type="body" sz="quarter" idx="17" hasCustomPrompt="1"/>
          </p:nvPr>
        </p:nvSpPr>
        <p:spPr>
          <a:xfrm>
            <a:off x="71049" y="2088706"/>
            <a:ext cx="4875616" cy="731177"/>
          </a:xfrm>
          <a:prstGeom prst="rect">
            <a:avLst/>
          </a:prstGeom>
        </p:spPr>
        <p:txBody>
          <a:bodyPr lIns="360000" tIns="0" rIns="270000">
            <a:noAutofit/>
          </a:bodyPr>
          <a:lstStyle>
            <a:lvl1pPr marL="0" indent="0">
              <a:lnSpc>
                <a:spcPct val="90000"/>
              </a:lnSpc>
              <a:spcBef>
                <a:spcPts val="0"/>
              </a:spcBef>
              <a:spcAft>
                <a:spcPts val="0"/>
              </a:spcAft>
              <a:buNone/>
              <a:defRPr sz="1800" b="0" i="0">
                <a:solidFill>
                  <a:srgbClr val="FFFFFF"/>
                </a:solidFill>
                <a:latin typeface="Webnar"/>
                <a:cs typeface="Webnar"/>
              </a:defRPr>
            </a:lvl1pPr>
          </a:lstStyle>
          <a:p>
            <a:pPr lvl="0"/>
            <a:r>
              <a:rPr lang="en-US" dirty="0"/>
              <a:t>Click to edit subtitle [delete if not needed]</a:t>
            </a:r>
          </a:p>
        </p:txBody>
      </p:sp>
      <p:sp>
        <p:nvSpPr>
          <p:cNvPr id="22" name="Segnaposto testo 4"/>
          <p:cNvSpPr>
            <a:spLocks noGrp="1"/>
          </p:cNvSpPr>
          <p:nvPr>
            <p:ph type="body" sz="quarter" idx="18" hasCustomPrompt="1"/>
          </p:nvPr>
        </p:nvSpPr>
        <p:spPr>
          <a:xfrm>
            <a:off x="71156" y="2951150"/>
            <a:ext cx="4882935" cy="1909423"/>
          </a:xfrm>
          <a:prstGeom prst="rect">
            <a:avLst/>
          </a:prstGeom>
        </p:spPr>
        <p:txBody>
          <a:bodyPr lIns="360000" rIns="270000">
            <a:noAutofit/>
          </a:bodyPr>
          <a:lstStyle>
            <a:lvl1pPr marL="0" indent="0">
              <a:lnSpc>
                <a:spcPct val="120000"/>
              </a:lnSpc>
              <a:spcBef>
                <a:spcPts val="1200"/>
              </a:spcBef>
              <a:spcAft>
                <a:spcPts val="0"/>
              </a:spcAft>
              <a:buNone/>
              <a:defRPr sz="1200" b="0" i="0">
                <a:solidFill>
                  <a:srgbClr val="FFFFFF"/>
                </a:solidFill>
                <a:latin typeface="+mn-lt"/>
                <a:cs typeface="Calibri Light"/>
              </a:defRPr>
            </a:lvl1pPr>
          </a:lstStyle>
          <a:p>
            <a:pPr lvl="0"/>
            <a:r>
              <a:rPr lang="en-US" dirty="0"/>
              <a:t>Click to edit body copy</a:t>
            </a:r>
          </a:p>
        </p:txBody>
      </p:sp>
      <p:pic>
        <p:nvPicPr>
          <p:cNvPr id="7" name="Immagine 6">
            <a:extLst>
              <a:ext uri="{FF2B5EF4-FFF2-40B4-BE49-F238E27FC236}">
                <a16:creationId xmlns:a16="http://schemas.microsoft.com/office/drawing/2014/main" id="{77D6D7D2-BC13-35A5-7CC5-55239D1FFF07}"/>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24458679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eet The Team">
    <p:spTree>
      <p:nvGrpSpPr>
        <p:cNvPr id="1" name=""/>
        <p:cNvGrpSpPr/>
        <p:nvPr/>
      </p:nvGrpSpPr>
      <p:grpSpPr>
        <a:xfrm>
          <a:off x="0" y="0"/>
          <a:ext cx="0" cy="0"/>
          <a:chOff x="0" y="0"/>
          <a:chExt cx="0" cy="0"/>
        </a:xfrm>
      </p:grpSpPr>
      <p:sp>
        <p:nvSpPr>
          <p:cNvPr id="51" name="Text Placeholder 4"/>
          <p:cNvSpPr>
            <a:spLocks noGrp="1"/>
          </p:cNvSpPr>
          <p:nvPr>
            <p:ph type="body" sz="quarter" idx="42" hasCustomPrompt="1"/>
          </p:nvPr>
        </p:nvSpPr>
        <p:spPr>
          <a:xfrm>
            <a:off x="1140623"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52" name="Text Placeholder 2"/>
          <p:cNvSpPr>
            <a:spLocks noGrp="1"/>
          </p:cNvSpPr>
          <p:nvPr>
            <p:ph type="body" sz="quarter" idx="43" hasCustomPrompt="1"/>
          </p:nvPr>
        </p:nvSpPr>
        <p:spPr>
          <a:xfrm>
            <a:off x="1140623"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18" name="Picture Placeholder 13"/>
          <p:cNvSpPr>
            <a:spLocks noGrp="1" noChangeAspect="1"/>
          </p:cNvSpPr>
          <p:nvPr>
            <p:ph type="pic" sz="quarter" idx="14" hasCustomPrompt="1"/>
          </p:nvPr>
        </p:nvSpPr>
        <p:spPr>
          <a:xfrm>
            <a:off x="1435393"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19" name="Text Placeholder 4"/>
          <p:cNvSpPr>
            <a:spLocks noGrp="1"/>
          </p:cNvSpPr>
          <p:nvPr>
            <p:ph type="body" sz="quarter" idx="44" hasCustomPrompt="1"/>
          </p:nvPr>
        </p:nvSpPr>
        <p:spPr>
          <a:xfrm>
            <a:off x="2886905"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0" name="Text Placeholder 2"/>
          <p:cNvSpPr>
            <a:spLocks noGrp="1"/>
          </p:cNvSpPr>
          <p:nvPr>
            <p:ph type="body" sz="quarter" idx="45" hasCustomPrompt="1"/>
          </p:nvPr>
        </p:nvSpPr>
        <p:spPr>
          <a:xfrm>
            <a:off x="2886905"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1" name="Picture Placeholder 13"/>
          <p:cNvSpPr>
            <a:spLocks noGrp="1" noChangeAspect="1"/>
          </p:cNvSpPr>
          <p:nvPr>
            <p:ph type="pic" sz="quarter" idx="46" hasCustomPrompt="1"/>
          </p:nvPr>
        </p:nvSpPr>
        <p:spPr>
          <a:xfrm>
            <a:off x="3181675"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25" name="Text Placeholder 4"/>
          <p:cNvSpPr>
            <a:spLocks noGrp="1"/>
          </p:cNvSpPr>
          <p:nvPr>
            <p:ph type="body" sz="quarter" idx="47" hasCustomPrompt="1"/>
          </p:nvPr>
        </p:nvSpPr>
        <p:spPr>
          <a:xfrm>
            <a:off x="4619958"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6" name="Text Placeholder 2"/>
          <p:cNvSpPr>
            <a:spLocks noGrp="1"/>
          </p:cNvSpPr>
          <p:nvPr>
            <p:ph type="body" sz="quarter" idx="48" hasCustomPrompt="1"/>
          </p:nvPr>
        </p:nvSpPr>
        <p:spPr>
          <a:xfrm>
            <a:off x="4619958"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7" name="Picture Placeholder 13"/>
          <p:cNvSpPr>
            <a:spLocks noGrp="1" noChangeAspect="1"/>
          </p:cNvSpPr>
          <p:nvPr>
            <p:ph type="pic" sz="quarter" idx="49" hasCustomPrompt="1"/>
          </p:nvPr>
        </p:nvSpPr>
        <p:spPr>
          <a:xfrm>
            <a:off x="4914728"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4"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33"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28" name="Text Placeholder 4"/>
          <p:cNvSpPr>
            <a:spLocks noGrp="1"/>
          </p:cNvSpPr>
          <p:nvPr>
            <p:ph type="body" sz="quarter" idx="50" hasCustomPrompt="1"/>
          </p:nvPr>
        </p:nvSpPr>
        <p:spPr>
          <a:xfrm>
            <a:off x="6359625"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9" name="Text Placeholder 2"/>
          <p:cNvSpPr>
            <a:spLocks noGrp="1"/>
          </p:cNvSpPr>
          <p:nvPr>
            <p:ph type="body" sz="quarter" idx="51" hasCustomPrompt="1"/>
          </p:nvPr>
        </p:nvSpPr>
        <p:spPr>
          <a:xfrm>
            <a:off x="6359625"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1" name="Picture Placeholder 13"/>
          <p:cNvSpPr>
            <a:spLocks noGrp="1" noChangeAspect="1"/>
          </p:cNvSpPr>
          <p:nvPr>
            <p:ph type="pic" sz="quarter" idx="52" hasCustomPrompt="1"/>
          </p:nvPr>
        </p:nvSpPr>
        <p:spPr>
          <a:xfrm>
            <a:off x="6654395"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pic>
        <p:nvPicPr>
          <p:cNvPr id="2" name="Immagine 1">
            <a:extLst>
              <a:ext uri="{FF2B5EF4-FFF2-40B4-BE49-F238E27FC236}">
                <a16:creationId xmlns:a16="http://schemas.microsoft.com/office/drawing/2014/main" id="{4374F1AF-57EE-A176-4DC9-A17AD2296C0C}"/>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6140175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eet The Team - V5">
    <p:spTree>
      <p:nvGrpSpPr>
        <p:cNvPr id="1" name=""/>
        <p:cNvGrpSpPr/>
        <p:nvPr/>
      </p:nvGrpSpPr>
      <p:grpSpPr>
        <a:xfrm>
          <a:off x="0" y="0"/>
          <a:ext cx="0" cy="0"/>
          <a:chOff x="0" y="0"/>
          <a:chExt cx="0" cy="0"/>
        </a:xfrm>
      </p:grpSpPr>
      <p:sp>
        <p:nvSpPr>
          <p:cNvPr id="21" name="Text Placeholder 4"/>
          <p:cNvSpPr>
            <a:spLocks noGrp="1"/>
          </p:cNvSpPr>
          <p:nvPr>
            <p:ph type="body" sz="quarter" idx="42" hasCustomPrompt="1"/>
          </p:nvPr>
        </p:nvSpPr>
        <p:spPr>
          <a:xfrm>
            <a:off x="300737"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2" name="Text Placeholder 2"/>
          <p:cNvSpPr>
            <a:spLocks noGrp="1"/>
          </p:cNvSpPr>
          <p:nvPr>
            <p:ph type="body" sz="quarter" idx="43" hasCustomPrompt="1"/>
          </p:nvPr>
        </p:nvSpPr>
        <p:spPr>
          <a:xfrm>
            <a:off x="300737"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4" name="Picture Placeholder 13"/>
          <p:cNvSpPr>
            <a:spLocks noGrp="1" noChangeAspect="1"/>
          </p:cNvSpPr>
          <p:nvPr>
            <p:ph type="pic" sz="quarter" idx="14" hasCustomPrompt="1"/>
          </p:nvPr>
        </p:nvSpPr>
        <p:spPr>
          <a:xfrm>
            <a:off x="595507"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25" name="Text Placeholder 4"/>
          <p:cNvSpPr>
            <a:spLocks noGrp="1"/>
          </p:cNvSpPr>
          <p:nvPr>
            <p:ph type="body" sz="quarter" idx="44" hasCustomPrompt="1"/>
          </p:nvPr>
        </p:nvSpPr>
        <p:spPr>
          <a:xfrm>
            <a:off x="2047019"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8" name="Text Placeholder 2"/>
          <p:cNvSpPr>
            <a:spLocks noGrp="1"/>
          </p:cNvSpPr>
          <p:nvPr>
            <p:ph type="body" sz="quarter" idx="45" hasCustomPrompt="1"/>
          </p:nvPr>
        </p:nvSpPr>
        <p:spPr>
          <a:xfrm>
            <a:off x="2047019"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9" name="Picture Placeholder 13"/>
          <p:cNvSpPr>
            <a:spLocks noGrp="1" noChangeAspect="1"/>
          </p:cNvSpPr>
          <p:nvPr>
            <p:ph type="pic" sz="quarter" idx="46" hasCustomPrompt="1"/>
          </p:nvPr>
        </p:nvSpPr>
        <p:spPr>
          <a:xfrm>
            <a:off x="2341789"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1" name="Text Placeholder 4"/>
          <p:cNvSpPr>
            <a:spLocks noGrp="1"/>
          </p:cNvSpPr>
          <p:nvPr>
            <p:ph type="body" sz="quarter" idx="47" hasCustomPrompt="1"/>
          </p:nvPr>
        </p:nvSpPr>
        <p:spPr>
          <a:xfrm>
            <a:off x="3780072"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2" name="Text Placeholder 2"/>
          <p:cNvSpPr>
            <a:spLocks noGrp="1"/>
          </p:cNvSpPr>
          <p:nvPr>
            <p:ph type="body" sz="quarter" idx="48" hasCustomPrompt="1"/>
          </p:nvPr>
        </p:nvSpPr>
        <p:spPr>
          <a:xfrm>
            <a:off x="3780072"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3" name="Picture Placeholder 13"/>
          <p:cNvSpPr>
            <a:spLocks noGrp="1" noChangeAspect="1"/>
          </p:cNvSpPr>
          <p:nvPr>
            <p:ph type="pic" sz="quarter" idx="49" hasCustomPrompt="1"/>
          </p:nvPr>
        </p:nvSpPr>
        <p:spPr>
          <a:xfrm>
            <a:off x="4074842"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4" name="Text Placeholder 4"/>
          <p:cNvSpPr>
            <a:spLocks noGrp="1"/>
          </p:cNvSpPr>
          <p:nvPr>
            <p:ph type="body" sz="quarter" idx="50" hasCustomPrompt="1"/>
          </p:nvPr>
        </p:nvSpPr>
        <p:spPr>
          <a:xfrm>
            <a:off x="5519739"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5" name="Text Placeholder 2"/>
          <p:cNvSpPr>
            <a:spLocks noGrp="1"/>
          </p:cNvSpPr>
          <p:nvPr>
            <p:ph type="body" sz="quarter" idx="51" hasCustomPrompt="1"/>
          </p:nvPr>
        </p:nvSpPr>
        <p:spPr>
          <a:xfrm>
            <a:off x="5519739"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6" name="Picture Placeholder 13"/>
          <p:cNvSpPr>
            <a:spLocks noGrp="1" noChangeAspect="1"/>
          </p:cNvSpPr>
          <p:nvPr>
            <p:ph type="pic" sz="quarter" idx="52" hasCustomPrompt="1"/>
          </p:nvPr>
        </p:nvSpPr>
        <p:spPr>
          <a:xfrm>
            <a:off x="5814509"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7" name="Text Placeholder 4"/>
          <p:cNvSpPr>
            <a:spLocks noGrp="1"/>
          </p:cNvSpPr>
          <p:nvPr>
            <p:ph type="body" sz="quarter" idx="53" hasCustomPrompt="1"/>
          </p:nvPr>
        </p:nvSpPr>
        <p:spPr>
          <a:xfrm>
            <a:off x="7246176"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8" name="Text Placeholder 2"/>
          <p:cNvSpPr>
            <a:spLocks noGrp="1"/>
          </p:cNvSpPr>
          <p:nvPr>
            <p:ph type="body" sz="quarter" idx="54" hasCustomPrompt="1"/>
          </p:nvPr>
        </p:nvSpPr>
        <p:spPr>
          <a:xfrm>
            <a:off x="7246176"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9" name="Picture Placeholder 13"/>
          <p:cNvSpPr>
            <a:spLocks noGrp="1" noChangeAspect="1"/>
          </p:cNvSpPr>
          <p:nvPr>
            <p:ph type="pic" sz="quarter" idx="55" hasCustomPrompt="1"/>
          </p:nvPr>
        </p:nvSpPr>
        <p:spPr>
          <a:xfrm>
            <a:off x="7540946"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1"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42"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751B317D-9EAB-D616-8898-A10BEBA938FE}"/>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3079484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eet The Team - V10">
    <p:spTree>
      <p:nvGrpSpPr>
        <p:cNvPr id="1" name=""/>
        <p:cNvGrpSpPr/>
        <p:nvPr/>
      </p:nvGrpSpPr>
      <p:grpSpPr>
        <a:xfrm>
          <a:off x="0" y="0"/>
          <a:ext cx="0" cy="0"/>
          <a:chOff x="0" y="0"/>
          <a:chExt cx="0" cy="0"/>
        </a:xfrm>
      </p:grpSpPr>
      <p:sp>
        <p:nvSpPr>
          <p:cNvPr id="38" name="Text Placeholder 4"/>
          <p:cNvSpPr>
            <a:spLocks noGrp="1"/>
          </p:cNvSpPr>
          <p:nvPr>
            <p:ph type="body" sz="quarter" idx="42" hasCustomPrompt="1"/>
          </p:nvPr>
        </p:nvSpPr>
        <p:spPr>
          <a:xfrm>
            <a:off x="300737"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9" name="Text Placeholder 2"/>
          <p:cNvSpPr>
            <a:spLocks noGrp="1"/>
          </p:cNvSpPr>
          <p:nvPr>
            <p:ph type="body" sz="quarter" idx="43" hasCustomPrompt="1"/>
          </p:nvPr>
        </p:nvSpPr>
        <p:spPr>
          <a:xfrm>
            <a:off x="300737"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0" name="Picture Placeholder 13"/>
          <p:cNvSpPr>
            <a:spLocks noGrp="1" noChangeAspect="1"/>
          </p:cNvSpPr>
          <p:nvPr>
            <p:ph type="pic" sz="quarter" idx="14" hasCustomPrompt="1"/>
          </p:nvPr>
        </p:nvSpPr>
        <p:spPr>
          <a:xfrm>
            <a:off x="595507"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1" name="Text Placeholder 4"/>
          <p:cNvSpPr>
            <a:spLocks noGrp="1"/>
          </p:cNvSpPr>
          <p:nvPr>
            <p:ph type="body" sz="quarter" idx="44" hasCustomPrompt="1"/>
          </p:nvPr>
        </p:nvSpPr>
        <p:spPr>
          <a:xfrm>
            <a:off x="2047019"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42" name="Text Placeholder 2"/>
          <p:cNvSpPr>
            <a:spLocks noGrp="1"/>
          </p:cNvSpPr>
          <p:nvPr>
            <p:ph type="body" sz="quarter" idx="45" hasCustomPrompt="1"/>
          </p:nvPr>
        </p:nvSpPr>
        <p:spPr>
          <a:xfrm>
            <a:off x="2047019"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3" name="Picture Placeholder 13"/>
          <p:cNvSpPr>
            <a:spLocks noGrp="1" noChangeAspect="1"/>
          </p:cNvSpPr>
          <p:nvPr>
            <p:ph type="pic" sz="quarter" idx="46" hasCustomPrompt="1"/>
          </p:nvPr>
        </p:nvSpPr>
        <p:spPr>
          <a:xfrm>
            <a:off x="2341789"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4" name="Text Placeholder 4"/>
          <p:cNvSpPr>
            <a:spLocks noGrp="1"/>
          </p:cNvSpPr>
          <p:nvPr>
            <p:ph type="body" sz="quarter" idx="47" hasCustomPrompt="1"/>
          </p:nvPr>
        </p:nvSpPr>
        <p:spPr>
          <a:xfrm>
            <a:off x="3780072"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45" name="Text Placeholder 2"/>
          <p:cNvSpPr>
            <a:spLocks noGrp="1"/>
          </p:cNvSpPr>
          <p:nvPr>
            <p:ph type="body" sz="quarter" idx="48" hasCustomPrompt="1"/>
          </p:nvPr>
        </p:nvSpPr>
        <p:spPr>
          <a:xfrm>
            <a:off x="3780072"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6" name="Picture Placeholder 13"/>
          <p:cNvSpPr>
            <a:spLocks noGrp="1" noChangeAspect="1"/>
          </p:cNvSpPr>
          <p:nvPr>
            <p:ph type="pic" sz="quarter" idx="49" hasCustomPrompt="1"/>
          </p:nvPr>
        </p:nvSpPr>
        <p:spPr>
          <a:xfrm>
            <a:off x="4074842"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7" name="Text Placeholder 4"/>
          <p:cNvSpPr>
            <a:spLocks noGrp="1"/>
          </p:cNvSpPr>
          <p:nvPr>
            <p:ph type="body" sz="quarter" idx="50" hasCustomPrompt="1"/>
          </p:nvPr>
        </p:nvSpPr>
        <p:spPr>
          <a:xfrm>
            <a:off x="5519739"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48" name="Text Placeholder 2"/>
          <p:cNvSpPr>
            <a:spLocks noGrp="1"/>
          </p:cNvSpPr>
          <p:nvPr>
            <p:ph type="body" sz="quarter" idx="51" hasCustomPrompt="1"/>
          </p:nvPr>
        </p:nvSpPr>
        <p:spPr>
          <a:xfrm>
            <a:off x="5519739"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9" name="Picture Placeholder 13"/>
          <p:cNvSpPr>
            <a:spLocks noGrp="1" noChangeAspect="1"/>
          </p:cNvSpPr>
          <p:nvPr>
            <p:ph type="pic" sz="quarter" idx="52" hasCustomPrompt="1"/>
          </p:nvPr>
        </p:nvSpPr>
        <p:spPr>
          <a:xfrm>
            <a:off x="5814509"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50" name="Text Placeholder 4"/>
          <p:cNvSpPr>
            <a:spLocks noGrp="1"/>
          </p:cNvSpPr>
          <p:nvPr>
            <p:ph type="body" sz="quarter" idx="53" hasCustomPrompt="1"/>
          </p:nvPr>
        </p:nvSpPr>
        <p:spPr>
          <a:xfrm>
            <a:off x="7246176"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51" name="Text Placeholder 2"/>
          <p:cNvSpPr>
            <a:spLocks noGrp="1"/>
          </p:cNvSpPr>
          <p:nvPr>
            <p:ph type="body" sz="quarter" idx="54" hasCustomPrompt="1"/>
          </p:nvPr>
        </p:nvSpPr>
        <p:spPr>
          <a:xfrm>
            <a:off x="7246176"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52" name="Picture Placeholder 13"/>
          <p:cNvSpPr>
            <a:spLocks noGrp="1" noChangeAspect="1"/>
          </p:cNvSpPr>
          <p:nvPr>
            <p:ph type="pic" sz="quarter" idx="55" hasCustomPrompt="1"/>
          </p:nvPr>
        </p:nvSpPr>
        <p:spPr>
          <a:xfrm>
            <a:off x="7540946"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53" name="Text Placeholder 4"/>
          <p:cNvSpPr>
            <a:spLocks noGrp="1"/>
          </p:cNvSpPr>
          <p:nvPr>
            <p:ph type="body" sz="quarter" idx="56" hasCustomPrompt="1"/>
          </p:nvPr>
        </p:nvSpPr>
        <p:spPr>
          <a:xfrm>
            <a:off x="300737"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69" name="Text Placeholder 2"/>
          <p:cNvSpPr>
            <a:spLocks noGrp="1"/>
          </p:cNvSpPr>
          <p:nvPr>
            <p:ph type="body" sz="quarter" idx="57" hasCustomPrompt="1"/>
          </p:nvPr>
        </p:nvSpPr>
        <p:spPr>
          <a:xfrm>
            <a:off x="300737"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0" name="Picture Placeholder 13"/>
          <p:cNvSpPr>
            <a:spLocks noGrp="1" noChangeAspect="1"/>
          </p:cNvSpPr>
          <p:nvPr>
            <p:ph type="pic" sz="quarter" idx="58" hasCustomPrompt="1"/>
          </p:nvPr>
        </p:nvSpPr>
        <p:spPr>
          <a:xfrm>
            <a:off x="595507"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71" name="Text Placeholder 4"/>
          <p:cNvSpPr>
            <a:spLocks noGrp="1"/>
          </p:cNvSpPr>
          <p:nvPr>
            <p:ph type="body" sz="quarter" idx="59" hasCustomPrompt="1"/>
          </p:nvPr>
        </p:nvSpPr>
        <p:spPr>
          <a:xfrm>
            <a:off x="2047019"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72" name="Text Placeholder 2"/>
          <p:cNvSpPr>
            <a:spLocks noGrp="1"/>
          </p:cNvSpPr>
          <p:nvPr>
            <p:ph type="body" sz="quarter" idx="60" hasCustomPrompt="1"/>
          </p:nvPr>
        </p:nvSpPr>
        <p:spPr>
          <a:xfrm>
            <a:off x="2047019"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3" name="Picture Placeholder 13"/>
          <p:cNvSpPr>
            <a:spLocks noGrp="1" noChangeAspect="1"/>
          </p:cNvSpPr>
          <p:nvPr>
            <p:ph type="pic" sz="quarter" idx="61" hasCustomPrompt="1"/>
          </p:nvPr>
        </p:nvSpPr>
        <p:spPr>
          <a:xfrm>
            <a:off x="2341789"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74" name="Text Placeholder 4"/>
          <p:cNvSpPr>
            <a:spLocks noGrp="1"/>
          </p:cNvSpPr>
          <p:nvPr>
            <p:ph type="body" sz="quarter" idx="62" hasCustomPrompt="1"/>
          </p:nvPr>
        </p:nvSpPr>
        <p:spPr>
          <a:xfrm>
            <a:off x="3780072"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75" name="Text Placeholder 2"/>
          <p:cNvSpPr>
            <a:spLocks noGrp="1"/>
          </p:cNvSpPr>
          <p:nvPr>
            <p:ph type="body" sz="quarter" idx="63" hasCustomPrompt="1"/>
          </p:nvPr>
        </p:nvSpPr>
        <p:spPr>
          <a:xfrm>
            <a:off x="3780072"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6" name="Picture Placeholder 13"/>
          <p:cNvSpPr>
            <a:spLocks noGrp="1" noChangeAspect="1"/>
          </p:cNvSpPr>
          <p:nvPr>
            <p:ph type="pic" sz="quarter" idx="64" hasCustomPrompt="1"/>
          </p:nvPr>
        </p:nvSpPr>
        <p:spPr>
          <a:xfrm>
            <a:off x="4074842"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77" name="Text Placeholder 4"/>
          <p:cNvSpPr>
            <a:spLocks noGrp="1"/>
          </p:cNvSpPr>
          <p:nvPr>
            <p:ph type="body" sz="quarter" idx="65" hasCustomPrompt="1"/>
          </p:nvPr>
        </p:nvSpPr>
        <p:spPr>
          <a:xfrm>
            <a:off x="5519739"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78" name="Text Placeholder 2"/>
          <p:cNvSpPr>
            <a:spLocks noGrp="1"/>
          </p:cNvSpPr>
          <p:nvPr>
            <p:ph type="body" sz="quarter" idx="66" hasCustomPrompt="1"/>
          </p:nvPr>
        </p:nvSpPr>
        <p:spPr>
          <a:xfrm>
            <a:off x="5519739"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9" name="Picture Placeholder 13"/>
          <p:cNvSpPr>
            <a:spLocks noGrp="1" noChangeAspect="1"/>
          </p:cNvSpPr>
          <p:nvPr>
            <p:ph type="pic" sz="quarter" idx="67" hasCustomPrompt="1"/>
          </p:nvPr>
        </p:nvSpPr>
        <p:spPr>
          <a:xfrm>
            <a:off x="5814509"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80" name="Text Placeholder 4"/>
          <p:cNvSpPr>
            <a:spLocks noGrp="1"/>
          </p:cNvSpPr>
          <p:nvPr>
            <p:ph type="body" sz="quarter" idx="68" hasCustomPrompt="1"/>
          </p:nvPr>
        </p:nvSpPr>
        <p:spPr>
          <a:xfrm>
            <a:off x="7246176"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81" name="Text Placeholder 2"/>
          <p:cNvSpPr>
            <a:spLocks noGrp="1"/>
          </p:cNvSpPr>
          <p:nvPr>
            <p:ph type="body" sz="quarter" idx="69" hasCustomPrompt="1"/>
          </p:nvPr>
        </p:nvSpPr>
        <p:spPr>
          <a:xfrm>
            <a:off x="7246176"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82" name="Picture Placeholder 13"/>
          <p:cNvSpPr>
            <a:spLocks noGrp="1" noChangeAspect="1"/>
          </p:cNvSpPr>
          <p:nvPr>
            <p:ph type="pic" sz="quarter" idx="70" hasCustomPrompt="1"/>
          </p:nvPr>
        </p:nvSpPr>
        <p:spPr>
          <a:xfrm>
            <a:off x="7540946"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56"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57"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3" name="Immagine 2">
            <a:extLst>
              <a:ext uri="{FF2B5EF4-FFF2-40B4-BE49-F238E27FC236}">
                <a16:creationId xmlns:a16="http://schemas.microsoft.com/office/drawing/2014/main" id="{5FF18DFE-CF06-0E2F-AACB-8B698FE1C733}"/>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8568753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io">
    <p:spTree>
      <p:nvGrpSpPr>
        <p:cNvPr id="1" name=""/>
        <p:cNvGrpSpPr/>
        <p:nvPr/>
      </p:nvGrpSpPr>
      <p:grpSpPr>
        <a:xfrm>
          <a:off x="0" y="0"/>
          <a:ext cx="0" cy="0"/>
          <a:chOff x="0" y="0"/>
          <a:chExt cx="0" cy="0"/>
        </a:xfrm>
      </p:grpSpPr>
      <p:sp>
        <p:nvSpPr>
          <p:cNvPr id="52" name="Text Placeholder 31"/>
          <p:cNvSpPr>
            <a:spLocks noGrp="1"/>
          </p:cNvSpPr>
          <p:nvPr>
            <p:ph type="body" sz="quarter" idx="10" hasCustomPrompt="1"/>
          </p:nvPr>
        </p:nvSpPr>
        <p:spPr>
          <a:xfrm>
            <a:off x="2837708" y="500210"/>
            <a:ext cx="5741562" cy="419100"/>
          </a:xfrm>
          <a:prstGeom prst="rect">
            <a:avLst/>
          </a:prstGeom>
        </p:spPr>
        <p:txBody>
          <a:bodyPr anchor="ctr">
            <a:noAutofit/>
          </a:bodyPr>
          <a:lstStyle>
            <a:lvl1pPr marL="0" indent="0" algn="l">
              <a:buNone/>
              <a:defRPr lang="en-US" sz="2800" b="0" kern="1200" spc="100" baseline="0" dirty="0">
                <a:solidFill>
                  <a:srgbClr val="1F626D"/>
                </a:solidFill>
                <a:latin typeface="Webnar Bold"/>
                <a:ea typeface="+mn-ea"/>
                <a:cs typeface="Webnar Bold"/>
              </a:defRPr>
            </a:lvl1pPr>
          </a:lstStyle>
          <a:p>
            <a:pPr lvl="0"/>
            <a:r>
              <a:rPr lang="en-US" dirty="0"/>
              <a:t>Name &amp; Surname Goes Here</a:t>
            </a:r>
          </a:p>
        </p:txBody>
      </p:sp>
      <p:sp>
        <p:nvSpPr>
          <p:cNvPr id="53" name="Text Placeholder 35"/>
          <p:cNvSpPr>
            <a:spLocks noGrp="1"/>
          </p:cNvSpPr>
          <p:nvPr>
            <p:ph type="body" sz="quarter" idx="11" hasCustomPrompt="1"/>
          </p:nvPr>
        </p:nvSpPr>
        <p:spPr>
          <a:xfrm>
            <a:off x="2837708" y="997362"/>
            <a:ext cx="5741562" cy="226300"/>
          </a:xfrm>
          <a:prstGeom prst="rect">
            <a:avLst/>
          </a:prstGeom>
        </p:spPr>
        <p:txBody>
          <a:bodyPr>
            <a:noAutofit/>
          </a:bodyPr>
          <a:lstStyle>
            <a:lvl1pPr marL="0" indent="0" algn="l">
              <a:buNone/>
              <a:defRPr sz="1200" b="1" kern="400" spc="100" baseline="0">
                <a:solidFill>
                  <a:srgbClr val="228244"/>
                </a:solidFill>
                <a:latin typeface="+mn-lt"/>
              </a:defRPr>
            </a:lvl1pPr>
          </a:lstStyle>
          <a:p>
            <a:pPr lvl="0"/>
            <a:r>
              <a:rPr lang="en-US" dirty="0"/>
              <a:t>JOB TITLE HERE</a:t>
            </a:r>
          </a:p>
        </p:txBody>
      </p:sp>
      <p:sp>
        <p:nvSpPr>
          <p:cNvPr id="54" name="Picture Placeholder 26"/>
          <p:cNvSpPr>
            <a:spLocks noGrp="1"/>
          </p:cNvSpPr>
          <p:nvPr>
            <p:ph type="pic" sz="quarter" idx="41" hasCustomPrompt="1"/>
          </p:nvPr>
        </p:nvSpPr>
        <p:spPr>
          <a:xfrm>
            <a:off x="0" y="0"/>
            <a:ext cx="2506972" cy="5143500"/>
          </a:xfrm>
          <a:prstGeom prst="rect">
            <a:avLst/>
          </a:prstGeom>
          <a:noFill/>
        </p:spPr>
        <p:txBody>
          <a:bodyPr anchor="ctr">
            <a:normAutofit/>
          </a:bodyPr>
          <a:lstStyle>
            <a:lvl1pPr marL="0" marR="0" indent="0" algn="ctr" defTabSz="456176" rtl="0" eaLnBrk="1" fontAlgn="auto" latinLnBrk="0" hangingPunct="1">
              <a:lnSpc>
                <a:spcPct val="100000"/>
              </a:lnSpc>
              <a:spcBef>
                <a:spcPct val="20000"/>
              </a:spcBef>
              <a:spcAft>
                <a:spcPts val="0"/>
              </a:spcAft>
              <a:buClrTx/>
              <a:buSzTx/>
              <a:buFont typeface="Arial"/>
              <a:buNone/>
              <a:tabLst/>
              <a:defRPr sz="700">
                <a:solidFill>
                  <a:schemeClr val="tx1"/>
                </a:solidFill>
                <a:latin typeface="+mn-lt"/>
                <a:cs typeface="Arial" panose="020B0604020202020204" pitchFamily="34" charset="0"/>
              </a:defRPr>
            </a:lvl1pPr>
          </a:lstStyle>
          <a:p>
            <a:r>
              <a:rPr lang="en-US" dirty="0"/>
              <a:t>Insert Headshot Here</a:t>
            </a:r>
          </a:p>
          <a:p>
            <a:endParaRPr lang="en-US" dirty="0"/>
          </a:p>
        </p:txBody>
      </p:sp>
      <p:cxnSp>
        <p:nvCxnSpPr>
          <p:cNvPr id="9" name="Connettore 1 8"/>
          <p:cNvCxnSpPr/>
          <p:nvPr/>
        </p:nvCxnSpPr>
        <p:spPr>
          <a:xfrm>
            <a:off x="5708490" y="1645930"/>
            <a:ext cx="0" cy="298413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1" name="Connettore 1 10">
            <a:extLst>
              <a:ext uri="{FF2B5EF4-FFF2-40B4-BE49-F238E27FC236}">
                <a16:creationId xmlns:a16="http://schemas.microsoft.com/office/drawing/2014/main" id="{F225D348-F1D7-AD47-B989-48DD7A6FF822}"/>
              </a:ext>
            </a:extLst>
          </p:cNvPr>
          <p:cNvCxnSpPr/>
          <p:nvPr/>
        </p:nvCxnSpPr>
        <p:spPr>
          <a:xfrm>
            <a:off x="5708490" y="1645930"/>
            <a:ext cx="0" cy="298413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17" name="Segnaposto testo 4">
            <a:extLst>
              <a:ext uri="{FF2B5EF4-FFF2-40B4-BE49-F238E27FC236}">
                <a16:creationId xmlns:a16="http://schemas.microsoft.com/office/drawing/2014/main" id="{52137082-2737-EF4C-9EA4-73306AFCE715}"/>
              </a:ext>
            </a:extLst>
          </p:cNvPr>
          <p:cNvSpPr>
            <a:spLocks noGrp="1"/>
          </p:cNvSpPr>
          <p:nvPr>
            <p:ph type="body" sz="quarter" idx="43" hasCustomPrompt="1"/>
          </p:nvPr>
        </p:nvSpPr>
        <p:spPr>
          <a:xfrm>
            <a:off x="2837758" y="1658790"/>
            <a:ext cx="2738438" cy="2984500"/>
          </a:xfrm>
          <a:prstGeom prst="rect">
            <a:avLst/>
          </a:prstGeom>
        </p:spPr>
        <p:txBody>
          <a:bodyPr>
            <a:normAutofit/>
          </a:bodyPr>
          <a:lstStyle>
            <a:lvl1pPr marL="0" indent="0">
              <a:lnSpc>
                <a:spcPct val="150000"/>
              </a:lnSpc>
              <a:buNone/>
              <a:defRPr sz="800">
                <a:solidFill>
                  <a:schemeClr val="tx1"/>
                </a:solidFill>
              </a:defRPr>
            </a:lvl1pPr>
            <a:lvl2pPr>
              <a:defRPr sz="800">
                <a:solidFill>
                  <a:srgbClr val="6B6E71"/>
                </a:solidFill>
              </a:defRPr>
            </a:lvl2pPr>
            <a:lvl3pPr>
              <a:defRPr sz="800">
                <a:solidFill>
                  <a:srgbClr val="6B6E71"/>
                </a:solidFill>
              </a:defRPr>
            </a:lvl3pPr>
            <a:lvl4pPr>
              <a:defRPr sz="800">
                <a:solidFill>
                  <a:srgbClr val="6B6E71"/>
                </a:solidFill>
              </a:defRPr>
            </a:lvl4pPr>
            <a:lvl5pPr>
              <a:defRPr sz="800">
                <a:solidFill>
                  <a:srgbClr val="6B6E71"/>
                </a:solidFill>
              </a:defRPr>
            </a:lvl5pPr>
          </a:lstStyle>
          <a:p>
            <a:pPr lvl="0"/>
            <a:r>
              <a:rPr lang="it-IT" dirty="0" err="1"/>
              <a:t>Bio</a:t>
            </a:r>
            <a:r>
              <a:rPr lang="it-IT" dirty="0"/>
              <a:t> text </a:t>
            </a:r>
            <a:r>
              <a:rPr lang="it-IT" dirty="0" err="1"/>
              <a:t>goes</a:t>
            </a:r>
            <a:r>
              <a:rPr lang="it-IT" dirty="0"/>
              <a:t> </a:t>
            </a:r>
            <a:r>
              <a:rPr lang="it-IT" dirty="0" err="1"/>
              <a:t>here</a:t>
            </a:r>
            <a:endParaRPr lang="it-IT" dirty="0"/>
          </a:p>
        </p:txBody>
      </p:sp>
      <p:sp>
        <p:nvSpPr>
          <p:cNvPr id="18" name="Segnaposto testo 4">
            <a:extLst>
              <a:ext uri="{FF2B5EF4-FFF2-40B4-BE49-F238E27FC236}">
                <a16:creationId xmlns:a16="http://schemas.microsoft.com/office/drawing/2014/main" id="{BEAE9782-4A99-E94F-B5DD-F65E2CA32E4F}"/>
              </a:ext>
            </a:extLst>
          </p:cNvPr>
          <p:cNvSpPr>
            <a:spLocks noGrp="1"/>
          </p:cNvSpPr>
          <p:nvPr>
            <p:ph type="body" sz="quarter" idx="44" hasCustomPrompt="1"/>
          </p:nvPr>
        </p:nvSpPr>
        <p:spPr>
          <a:xfrm>
            <a:off x="5840833" y="1658790"/>
            <a:ext cx="2738438" cy="2984500"/>
          </a:xfrm>
          <a:prstGeom prst="rect">
            <a:avLst/>
          </a:prstGeom>
        </p:spPr>
        <p:txBody>
          <a:bodyPr>
            <a:normAutofit/>
          </a:bodyPr>
          <a:lstStyle>
            <a:lvl1pPr marL="0" indent="0">
              <a:lnSpc>
                <a:spcPct val="150000"/>
              </a:lnSpc>
              <a:buNone/>
              <a:defRPr sz="800">
                <a:solidFill>
                  <a:schemeClr val="tx1"/>
                </a:solidFill>
              </a:defRPr>
            </a:lvl1pPr>
            <a:lvl2pPr>
              <a:defRPr sz="800">
                <a:solidFill>
                  <a:srgbClr val="6B6E71"/>
                </a:solidFill>
              </a:defRPr>
            </a:lvl2pPr>
            <a:lvl3pPr>
              <a:defRPr sz="800">
                <a:solidFill>
                  <a:srgbClr val="6B6E71"/>
                </a:solidFill>
              </a:defRPr>
            </a:lvl3pPr>
            <a:lvl4pPr>
              <a:defRPr sz="800">
                <a:solidFill>
                  <a:srgbClr val="6B6E71"/>
                </a:solidFill>
              </a:defRPr>
            </a:lvl4pPr>
            <a:lvl5pPr>
              <a:defRPr sz="800">
                <a:solidFill>
                  <a:srgbClr val="6B6E71"/>
                </a:solidFill>
              </a:defRPr>
            </a:lvl5pPr>
          </a:lstStyle>
          <a:p>
            <a:pPr lvl="0"/>
            <a:r>
              <a:rPr lang="it-IT" dirty="0" err="1"/>
              <a:t>Bio</a:t>
            </a:r>
            <a:r>
              <a:rPr lang="it-IT" dirty="0"/>
              <a:t> text </a:t>
            </a:r>
            <a:r>
              <a:rPr lang="it-IT" dirty="0" err="1"/>
              <a:t>goes</a:t>
            </a:r>
            <a:r>
              <a:rPr lang="it-IT" dirty="0"/>
              <a:t> </a:t>
            </a:r>
            <a:r>
              <a:rPr lang="it-IT" dirty="0" err="1"/>
              <a:t>here</a:t>
            </a:r>
            <a:endParaRPr lang="it-IT" dirty="0"/>
          </a:p>
        </p:txBody>
      </p:sp>
      <p:cxnSp>
        <p:nvCxnSpPr>
          <p:cNvPr id="12" name="Connettore 1 11">
            <a:extLst>
              <a:ext uri="{FF2B5EF4-FFF2-40B4-BE49-F238E27FC236}">
                <a16:creationId xmlns:a16="http://schemas.microsoft.com/office/drawing/2014/main" id="{B3DD0327-C0CA-E04D-8367-4433E6939175}"/>
              </a:ext>
            </a:extLst>
          </p:cNvPr>
          <p:cNvCxnSpPr/>
          <p:nvPr userDrawn="1"/>
        </p:nvCxnSpPr>
        <p:spPr>
          <a:xfrm>
            <a:off x="5708490" y="1645930"/>
            <a:ext cx="0" cy="298413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pic>
        <p:nvPicPr>
          <p:cNvPr id="2" name="Immagine 1">
            <a:extLst>
              <a:ext uri="{FF2B5EF4-FFF2-40B4-BE49-F238E27FC236}">
                <a16:creationId xmlns:a16="http://schemas.microsoft.com/office/drawing/2014/main" id="{7B9A47E0-9BC9-BDD4-ED3C-9A87E992C514}"/>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03791754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Image">
    <p:bg>
      <p:bgPr>
        <a:solidFill>
          <a:srgbClr val="1F626D"/>
        </a:solidFill>
        <a:effectLst/>
      </p:bgPr>
    </p:bg>
    <p:spTree>
      <p:nvGrpSpPr>
        <p:cNvPr id="1" name=""/>
        <p:cNvGrpSpPr/>
        <p:nvPr/>
      </p:nvGrpSpPr>
      <p:grpSpPr>
        <a:xfrm>
          <a:off x="0" y="0"/>
          <a:ext cx="0" cy="0"/>
          <a:chOff x="0" y="0"/>
          <a:chExt cx="0" cy="0"/>
        </a:xfrm>
      </p:grpSpPr>
      <p:sp>
        <p:nvSpPr>
          <p:cNvPr id="7" name="Text Placeholder 17"/>
          <p:cNvSpPr>
            <a:spLocks noGrp="1"/>
          </p:cNvSpPr>
          <p:nvPr>
            <p:ph type="body" sz="quarter" idx="11" hasCustomPrompt="1"/>
          </p:nvPr>
        </p:nvSpPr>
        <p:spPr>
          <a:xfrm>
            <a:off x="1181100" y="2185988"/>
            <a:ext cx="6883400" cy="2120955"/>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This is where have an awesome quote that makes an impact</a:t>
            </a:r>
          </a:p>
        </p:txBody>
      </p:sp>
      <p:sp>
        <p:nvSpPr>
          <p:cNvPr id="9" name="Text Placeholder 15"/>
          <p:cNvSpPr>
            <a:spLocks noGrp="1"/>
          </p:cNvSpPr>
          <p:nvPr>
            <p:ph type="body" sz="quarter" idx="10" hasCustomPrompt="1"/>
          </p:nvPr>
        </p:nvSpPr>
        <p:spPr>
          <a:xfrm>
            <a:off x="1181100" y="1851026"/>
            <a:ext cx="6883400" cy="188913"/>
          </a:xfrm>
          <a:prstGeom prst="rect">
            <a:avLst/>
          </a:prstGeom>
        </p:spPr>
        <p:txBody>
          <a:bodyPr>
            <a:noAutofit/>
          </a:bodyPr>
          <a:lstStyle>
            <a:lvl1pPr marL="0" indent="0" algn="ctr">
              <a:lnSpc>
                <a:spcPct val="90000"/>
              </a:lnSpc>
              <a:buNone/>
              <a:defRPr sz="800" kern="600" spc="100" baseline="0">
                <a:solidFill>
                  <a:schemeClr val="bg1"/>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SUBHEAD GOES HERE</a:t>
            </a:r>
          </a:p>
        </p:txBody>
      </p:sp>
      <p:sp>
        <p:nvSpPr>
          <p:cNvPr id="13" name="Text Placeholder 15"/>
          <p:cNvSpPr>
            <a:spLocks noGrp="1"/>
          </p:cNvSpPr>
          <p:nvPr>
            <p:ph type="body" sz="quarter" idx="13" hasCustomPrompt="1"/>
          </p:nvPr>
        </p:nvSpPr>
        <p:spPr>
          <a:xfrm>
            <a:off x="1181100" y="1291105"/>
            <a:ext cx="6883400" cy="528638"/>
          </a:xfrm>
          <a:prstGeom prst="rect">
            <a:avLst/>
          </a:prstGeom>
        </p:spPr>
        <p:txBody>
          <a:bodyPr anchor="ctr">
            <a:noAutofit/>
          </a:bodyPr>
          <a:lstStyle>
            <a:lvl1pPr marL="0" indent="0" algn="ctr">
              <a:buNone/>
              <a:defRPr sz="6000" b="0" kern="600" spc="100" baseline="0">
                <a:solidFill>
                  <a:schemeClr val="bg1"/>
                </a:solidFill>
                <a:latin typeface="+mj-lt"/>
                <a:cs typeface="Webnar Bold"/>
              </a:defRPr>
            </a:lvl1pPr>
            <a:lvl2pPr algn="ctr">
              <a:defRPr sz="1000"/>
            </a:lvl2pPr>
            <a:lvl3pPr algn="ctr">
              <a:defRPr sz="1000"/>
            </a:lvl3pPr>
            <a:lvl4pPr algn="ctr">
              <a:defRPr sz="1000"/>
            </a:lvl4pPr>
            <a:lvl5pPr algn="ctr">
              <a:defRPr sz="1000"/>
            </a:lvl5pPr>
          </a:lstStyle>
          <a:p>
            <a:pPr lvl="0"/>
            <a:r>
              <a:rPr lang="en-US" dirty="0"/>
              <a:t>“</a:t>
            </a:r>
          </a:p>
        </p:txBody>
      </p:sp>
      <p:pic>
        <p:nvPicPr>
          <p:cNvPr id="2" name="Immagine 1">
            <a:extLst>
              <a:ext uri="{FF2B5EF4-FFF2-40B4-BE49-F238E27FC236}">
                <a16:creationId xmlns:a16="http://schemas.microsoft.com/office/drawing/2014/main" id="{4C3F57FC-CF5D-27F2-16DF-FFEBD2E61291}"/>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35926588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Turquoise Quote">
    <p:spTree>
      <p:nvGrpSpPr>
        <p:cNvPr id="1" name=""/>
        <p:cNvGrpSpPr/>
        <p:nvPr/>
      </p:nvGrpSpPr>
      <p:grpSpPr>
        <a:xfrm>
          <a:off x="0" y="0"/>
          <a:ext cx="0" cy="0"/>
          <a:chOff x="0" y="0"/>
          <a:chExt cx="0" cy="0"/>
        </a:xfrm>
      </p:grpSpPr>
      <p:sp>
        <p:nvSpPr>
          <p:cNvPr id="14" name="Segnaposto immagine 2">
            <a:extLst>
              <a:ext uri="{FF2B5EF4-FFF2-40B4-BE49-F238E27FC236}">
                <a16:creationId xmlns:a16="http://schemas.microsoft.com/office/drawing/2014/main" id="{CCE5B76B-B5D6-B340-8CA5-BB5C607AE6B0}"/>
              </a:ext>
            </a:extLst>
          </p:cNvPr>
          <p:cNvSpPr>
            <a:spLocks noGrp="1"/>
          </p:cNvSpPr>
          <p:nvPr>
            <p:ph type="pic" sz="quarter" idx="17" hasCustomPrompt="1"/>
          </p:nvPr>
        </p:nvSpPr>
        <p:spPr>
          <a:xfrm>
            <a:off x="552451" y="549275"/>
            <a:ext cx="8045450" cy="4067175"/>
          </a:xfrm>
          <a:prstGeom prst="rect">
            <a:avLst/>
          </a:prstGeom>
        </p:spPr>
        <p:txBody>
          <a:bodyPr>
            <a:normAutofit/>
          </a:bodyPr>
          <a:lstStyle>
            <a:lvl1pPr marL="0" indent="0">
              <a:buNone/>
              <a:defRPr sz="600">
                <a:solidFill>
                  <a:schemeClr val="tx1"/>
                </a:solidFill>
              </a:defRPr>
            </a:lvl1pPr>
          </a:lstStyle>
          <a:p>
            <a:r>
              <a:rPr lang="it-IT" dirty="0" err="1"/>
              <a:t>Insert</a:t>
            </a:r>
            <a:r>
              <a:rPr lang="it-IT" dirty="0"/>
              <a:t> Image Here</a:t>
            </a:r>
          </a:p>
        </p:txBody>
      </p:sp>
      <p:sp>
        <p:nvSpPr>
          <p:cNvPr id="13" name="Segnaposto testo 12" title="Insert here the quotation"/>
          <p:cNvSpPr>
            <a:spLocks noGrp="1"/>
          </p:cNvSpPr>
          <p:nvPr>
            <p:ph type="body" sz="quarter" idx="15" hasCustomPrompt="1"/>
          </p:nvPr>
        </p:nvSpPr>
        <p:spPr>
          <a:xfrm>
            <a:off x="5096139" y="809510"/>
            <a:ext cx="3214210" cy="3234429"/>
          </a:xfrm>
          <a:prstGeom prst="roundRect">
            <a:avLst/>
          </a:prstGeom>
          <a:solidFill>
            <a:srgbClr val="1F626D"/>
          </a:solidFill>
        </p:spPr>
        <p:txBody>
          <a:bodyPr lIns="252000" tIns="180000" rIns="252000" bIns="46800" anchor="t" anchorCtr="0">
            <a:noAutofit/>
          </a:bodyPr>
          <a:lstStyle>
            <a:lvl1pPr marL="35997" indent="0" algn="l">
              <a:lnSpc>
                <a:spcPct val="90000"/>
              </a:lnSpc>
              <a:buNone/>
              <a:defRPr sz="2400" b="0" i="0" baseline="0">
                <a:solidFill>
                  <a:srgbClr val="FFFFFF"/>
                </a:solidFill>
                <a:latin typeface="+mj-lt"/>
                <a:cs typeface="Webnar Bold"/>
              </a:defRPr>
            </a:lvl1pPr>
          </a:lstStyle>
          <a:p>
            <a:pPr lvl="0"/>
            <a:r>
              <a:rPr lang="it-IT" dirty="0" err="1"/>
              <a:t>Insert</a:t>
            </a:r>
            <a:r>
              <a:rPr lang="it-IT" dirty="0"/>
              <a:t> </a:t>
            </a:r>
            <a:r>
              <a:rPr lang="it-IT" dirty="0" err="1"/>
              <a:t>here</a:t>
            </a:r>
            <a:r>
              <a:rPr lang="it-IT" dirty="0"/>
              <a:t> the quote</a:t>
            </a:r>
          </a:p>
        </p:txBody>
      </p:sp>
      <p:sp>
        <p:nvSpPr>
          <p:cNvPr id="21" name="Segnaposto testo 14"/>
          <p:cNvSpPr>
            <a:spLocks noGrp="1"/>
          </p:cNvSpPr>
          <p:nvPr>
            <p:ph type="body" sz="quarter" idx="16" hasCustomPrompt="1"/>
          </p:nvPr>
        </p:nvSpPr>
        <p:spPr>
          <a:xfrm>
            <a:off x="5455184" y="3678768"/>
            <a:ext cx="2496120" cy="363595"/>
          </a:xfrm>
          <a:prstGeom prst="rect">
            <a:avLst/>
          </a:prstGeom>
          <a:noFill/>
        </p:spPr>
        <p:txBody>
          <a:bodyPr>
            <a:noAutofit/>
          </a:bodyPr>
          <a:lstStyle>
            <a:lvl1pPr marL="35997" indent="0" algn="r">
              <a:lnSpc>
                <a:spcPct val="90000"/>
              </a:lnSpc>
              <a:buNone/>
              <a:defRPr sz="800">
                <a:solidFill>
                  <a:srgbClr val="FFFFFF"/>
                </a:solidFill>
                <a:latin typeface="+mn-lt"/>
                <a:cs typeface="Calibri Light"/>
              </a:defRPr>
            </a:lvl1pPr>
          </a:lstStyle>
          <a:p>
            <a:pPr lvl="0"/>
            <a:r>
              <a:rPr lang="it-IT" dirty="0" err="1"/>
              <a:t>Insert</a:t>
            </a:r>
            <a:r>
              <a:rPr lang="it-IT" dirty="0"/>
              <a:t> </a:t>
            </a:r>
            <a:r>
              <a:rPr lang="it-IT" dirty="0" err="1"/>
              <a:t>here</a:t>
            </a:r>
            <a:r>
              <a:rPr lang="it-IT" dirty="0"/>
              <a:t> the </a:t>
            </a:r>
            <a:r>
              <a:rPr lang="it-IT" dirty="0" err="1"/>
              <a:t>author</a:t>
            </a:r>
            <a:endParaRPr lang="it-IT" dirty="0"/>
          </a:p>
        </p:txBody>
      </p:sp>
      <p:sp>
        <p:nvSpPr>
          <p:cNvPr id="24" name="Text Placeholder 15"/>
          <p:cNvSpPr>
            <a:spLocks noGrp="1"/>
          </p:cNvSpPr>
          <p:nvPr>
            <p:ph type="body" sz="quarter" idx="10" hasCustomPrompt="1"/>
          </p:nvPr>
        </p:nvSpPr>
        <p:spPr>
          <a:xfrm>
            <a:off x="8597900" y="684819"/>
            <a:ext cx="552330" cy="659634"/>
          </a:xfrm>
          <a:prstGeom prst="rect">
            <a:avLst/>
          </a:prstGeom>
        </p:spPr>
        <p:txBody>
          <a:bodyPr>
            <a:noAutofit/>
          </a:bodyPr>
          <a:lstStyle>
            <a:lvl1pPr marL="0" indent="0" algn="l">
              <a:buNone/>
              <a:defRPr sz="6000" b="0" kern="600" spc="100" baseline="0">
                <a:solidFill>
                  <a:srgbClr val="1F626D"/>
                </a:solidFill>
                <a:latin typeface="+mj-lt"/>
                <a:cs typeface="Webnar Bold"/>
              </a:defRPr>
            </a:lvl1pPr>
            <a:lvl2pPr algn="ctr">
              <a:defRPr sz="1000"/>
            </a:lvl2pPr>
            <a:lvl3pPr algn="ctr">
              <a:defRPr sz="1000"/>
            </a:lvl3pPr>
            <a:lvl4pPr algn="ctr">
              <a:defRPr sz="1000"/>
            </a:lvl4pPr>
            <a:lvl5pPr algn="ctr">
              <a:defRPr sz="1000"/>
            </a:lvl5pPr>
          </a:lstStyle>
          <a:p>
            <a:pPr lvl="0"/>
            <a:r>
              <a:rPr lang="en-US" dirty="0"/>
              <a:t>“</a:t>
            </a:r>
          </a:p>
        </p:txBody>
      </p:sp>
      <p:pic>
        <p:nvPicPr>
          <p:cNvPr id="2" name="Immagine 1">
            <a:extLst>
              <a:ext uri="{FF2B5EF4-FFF2-40B4-BE49-F238E27FC236}">
                <a16:creationId xmlns:a16="http://schemas.microsoft.com/office/drawing/2014/main" id="{F70F02AE-8CB5-A74E-5EA5-5E38D0C7FBC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6295972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Grid: 6 Photos">
    <p:spTree>
      <p:nvGrpSpPr>
        <p:cNvPr id="1" name=""/>
        <p:cNvGrpSpPr/>
        <p:nvPr/>
      </p:nvGrpSpPr>
      <p:grpSpPr>
        <a:xfrm>
          <a:off x="0" y="0"/>
          <a:ext cx="0" cy="0"/>
          <a:chOff x="0" y="0"/>
          <a:chExt cx="0" cy="0"/>
        </a:xfrm>
      </p:grpSpPr>
      <p:sp>
        <p:nvSpPr>
          <p:cNvPr id="18" name="Picture Placeholder 15"/>
          <p:cNvSpPr>
            <a:spLocks noGrp="1"/>
          </p:cNvSpPr>
          <p:nvPr>
            <p:ph type="pic" sz="quarter" idx="11" hasCustomPrompt="1"/>
          </p:nvPr>
        </p:nvSpPr>
        <p:spPr>
          <a:xfrm>
            <a:off x="0" y="2565922"/>
            <a:ext cx="1714500" cy="2107511"/>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3" name="Picture Placeholder 20"/>
          <p:cNvSpPr>
            <a:spLocks noGrp="1"/>
          </p:cNvSpPr>
          <p:nvPr>
            <p:ph type="pic" sz="quarter" idx="14" hasCustomPrompt="1"/>
          </p:nvPr>
        </p:nvSpPr>
        <p:spPr>
          <a:xfrm>
            <a:off x="3589473" y="3325094"/>
            <a:ext cx="1716088" cy="1348339"/>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6" name="Picture Placeholder 20"/>
          <p:cNvSpPr>
            <a:spLocks noGrp="1"/>
          </p:cNvSpPr>
          <p:nvPr>
            <p:ph type="pic" sz="quarter" idx="17" hasCustomPrompt="1"/>
          </p:nvPr>
        </p:nvSpPr>
        <p:spPr>
          <a:xfrm>
            <a:off x="1798821" y="1899170"/>
            <a:ext cx="1716088" cy="2774263"/>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4" name="Picture Placeholder 20"/>
          <p:cNvSpPr>
            <a:spLocks noGrp="1"/>
          </p:cNvSpPr>
          <p:nvPr>
            <p:ph type="pic" sz="quarter" idx="15" hasCustomPrompt="1"/>
          </p:nvPr>
        </p:nvSpPr>
        <p:spPr>
          <a:xfrm>
            <a:off x="3592221" y="3"/>
            <a:ext cx="1716088" cy="3244333"/>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6" name="Picture Placeholder 15"/>
          <p:cNvSpPr>
            <a:spLocks noGrp="1"/>
          </p:cNvSpPr>
          <p:nvPr>
            <p:ph type="pic" sz="quarter" idx="10" hasCustomPrompt="1"/>
          </p:nvPr>
        </p:nvSpPr>
        <p:spPr>
          <a:xfrm>
            <a:off x="0" y="0"/>
            <a:ext cx="1714500" cy="248443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5" name="Picture Placeholder 20"/>
          <p:cNvSpPr>
            <a:spLocks noGrp="1"/>
          </p:cNvSpPr>
          <p:nvPr>
            <p:ph type="pic" sz="quarter" idx="16" hasCustomPrompt="1"/>
          </p:nvPr>
        </p:nvSpPr>
        <p:spPr>
          <a:xfrm>
            <a:off x="1798821" y="3"/>
            <a:ext cx="1716088" cy="1818409"/>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9" name="Text Placeholder 31"/>
          <p:cNvSpPr>
            <a:spLocks noGrp="1"/>
          </p:cNvSpPr>
          <p:nvPr>
            <p:ph type="body" sz="quarter" idx="25" hasCustomPrompt="1"/>
          </p:nvPr>
        </p:nvSpPr>
        <p:spPr>
          <a:xfrm>
            <a:off x="5704052" y="711680"/>
            <a:ext cx="3170808" cy="1822129"/>
          </a:xfrm>
          <a:prstGeom prst="rect">
            <a:avLst/>
          </a:prstGeom>
        </p:spPr>
        <p:txBody>
          <a:bodyPr anchor="b">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Make a Point Here or Insert an Interesting Quote</a:t>
            </a:r>
          </a:p>
        </p:txBody>
      </p:sp>
      <p:sp>
        <p:nvSpPr>
          <p:cNvPr id="21" name="Text Placeholder 12">
            <a:extLst>
              <a:ext uri="{FF2B5EF4-FFF2-40B4-BE49-F238E27FC236}">
                <a16:creationId xmlns:a16="http://schemas.microsoft.com/office/drawing/2014/main" id="{F9B6AB82-01F0-584F-A0F0-7B623DF760A9}"/>
              </a:ext>
            </a:extLst>
          </p:cNvPr>
          <p:cNvSpPr>
            <a:spLocks noGrp="1"/>
          </p:cNvSpPr>
          <p:nvPr>
            <p:ph type="body" sz="quarter" idx="23" hasCustomPrompt="1"/>
          </p:nvPr>
        </p:nvSpPr>
        <p:spPr>
          <a:xfrm>
            <a:off x="5704052" y="2677774"/>
            <a:ext cx="3170808" cy="1995659"/>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3" name="Immagine 2">
            <a:extLst>
              <a:ext uri="{FF2B5EF4-FFF2-40B4-BE49-F238E27FC236}">
                <a16:creationId xmlns:a16="http://schemas.microsoft.com/office/drawing/2014/main" id="{48A18418-6378-A710-ADE2-945F0F6C31C3}"/>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7260372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Grid: 3 Photos">
    <p:spTree>
      <p:nvGrpSpPr>
        <p:cNvPr id="1" name=""/>
        <p:cNvGrpSpPr/>
        <p:nvPr/>
      </p:nvGrpSpPr>
      <p:grpSpPr>
        <a:xfrm>
          <a:off x="0" y="0"/>
          <a:ext cx="0" cy="0"/>
          <a:chOff x="0" y="0"/>
          <a:chExt cx="0" cy="0"/>
        </a:xfrm>
      </p:grpSpPr>
      <p:sp>
        <p:nvSpPr>
          <p:cNvPr id="13" name="Content Placeholder 4"/>
          <p:cNvSpPr>
            <a:spLocks noGrp="1"/>
          </p:cNvSpPr>
          <p:nvPr>
            <p:ph sz="quarter" idx="22" hasCustomPrompt="1"/>
          </p:nvPr>
        </p:nvSpPr>
        <p:spPr>
          <a:xfrm>
            <a:off x="251817" y="385704"/>
            <a:ext cx="4631227" cy="4051812"/>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pPr lvl="0"/>
            <a:r>
              <a:rPr lang="en-US" dirty="0"/>
              <a:t>Click to add photo OR video</a:t>
            </a:r>
          </a:p>
        </p:txBody>
      </p:sp>
      <p:sp>
        <p:nvSpPr>
          <p:cNvPr id="12" name="Text Placeholder 31"/>
          <p:cNvSpPr>
            <a:spLocks noGrp="1"/>
          </p:cNvSpPr>
          <p:nvPr>
            <p:ph type="body" sz="quarter" idx="24" hasCustomPrompt="1"/>
          </p:nvPr>
        </p:nvSpPr>
        <p:spPr>
          <a:xfrm>
            <a:off x="5230863" y="711680"/>
            <a:ext cx="3643999" cy="1822129"/>
          </a:xfrm>
          <a:prstGeom prst="rect">
            <a:avLst/>
          </a:prstGeom>
        </p:spPr>
        <p:txBody>
          <a:bodyPr anchor="b">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Make a Point Here or Insert an Interesting Quote</a:t>
            </a:r>
          </a:p>
        </p:txBody>
      </p:sp>
      <p:sp>
        <p:nvSpPr>
          <p:cNvPr id="10" name="Text Placeholder 12">
            <a:extLst>
              <a:ext uri="{FF2B5EF4-FFF2-40B4-BE49-F238E27FC236}">
                <a16:creationId xmlns:a16="http://schemas.microsoft.com/office/drawing/2014/main" id="{62499A88-40DA-CA46-B444-470EA3BE643A}"/>
              </a:ext>
            </a:extLst>
          </p:cNvPr>
          <p:cNvSpPr>
            <a:spLocks noGrp="1"/>
          </p:cNvSpPr>
          <p:nvPr>
            <p:ph type="body" sz="quarter" idx="23" hasCustomPrompt="1"/>
          </p:nvPr>
        </p:nvSpPr>
        <p:spPr>
          <a:xfrm>
            <a:off x="5230861" y="2677775"/>
            <a:ext cx="3643999" cy="1754046"/>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47E7C6BE-85D3-6C0E-E381-F6059B763970}"/>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40731774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Grid: 3 Photos (Full Bleed)">
    <p:spTree>
      <p:nvGrpSpPr>
        <p:cNvPr id="1" name=""/>
        <p:cNvGrpSpPr/>
        <p:nvPr/>
      </p:nvGrpSpPr>
      <p:grpSpPr>
        <a:xfrm>
          <a:off x="0" y="0"/>
          <a:ext cx="0" cy="0"/>
          <a:chOff x="0" y="0"/>
          <a:chExt cx="0" cy="0"/>
        </a:xfrm>
      </p:grpSpPr>
      <p:sp>
        <p:nvSpPr>
          <p:cNvPr id="5" name="Content Placeholder 4"/>
          <p:cNvSpPr>
            <a:spLocks noGrp="1"/>
          </p:cNvSpPr>
          <p:nvPr>
            <p:ph sz="quarter" idx="22" hasCustomPrompt="1"/>
          </p:nvPr>
        </p:nvSpPr>
        <p:spPr>
          <a:xfrm>
            <a:off x="3" y="1402577"/>
            <a:ext cx="4275667" cy="2338351"/>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pPr lvl="0"/>
            <a:r>
              <a:rPr lang="en-US" dirty="0"/>
              <a:t>Click to add photo OR video</a:t>
            </a:r>
          </a:p>
        </p:txBody>
      </p:sp>
      <p:sp>
        <p:nvSpPr>
          <p:cNvPr id="11" name="Text Placeholder 31"/>
          <p:cNvSpPr>
            <a:spLocks noGrp="1"/>
          </p:cNvSpPr>
          <p:nvPr>
            <p:ph type="body" sz="quarter" idx="24" hasCustomPrompt="1"/>
          </p:nvPr>
        </p:nvSpPr>
        <p:spPr>
          <a:xfrm>
            <a:off x="4681615" y="711680"/>
            <a:ext cx="4193246" cy="1822129"/>
          </a:xfrm>
          <a:prstGeom prst="rect">
            <a:avLst/>
          </a:prstGeom>
        </p:spPr>
        <p:txBody>
          <a:bodyPr anchor="b">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Make a Point Here or Insert an Interesting Quote</a:t>
            </a:r>
          </a:p>
        </p:txBody>
      </p:sp>
      <p:sp>
        <p:nvSpPr>
          <p:cNvPr id="9" name="Text Placeholder 12">
            <a:extLst>
              <a:ext uri="{FF2B5EF4-FFF2-40B4-BE49-F238E27FC236}">
                <a16:creationId xmlns:a16="http://schemas.microsoft.com/office/drawing/2014/main" id="{1F9D90E0-19B1-FB43-9384-A41391E6B97C}"/>
              </a:ext>
            </a:extLst>
          </p:cNvPr>
          <p:cNvSpPr>
            <a:spLocks noGrp="1"/>
          </p:cNvSpPr>
          <p:nvPr>
            <p:ph type="body" sz="quarter" idx="23" hasCustomPrompt="1"/>
          </p:nvPr>
        </p:nvSpPr>
        <p:spPr>
          <a:xfrm>
            <a:off x="4681614" y="2677774"/>
            <a:ext cx="4193246" cy="1995659"/>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6A47E25-B2DE-CE9F-D08B-79E2E2EE8454}"/>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8323675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Large Photo + Copy">
    <p:spTree>
      <p:nvGrpSpPr>
        <p:cNvPr id="1" name=""/>
        <p:cNvGrpSpPr/>
        <p:nvPr/>
      </p:nvGrpSpPr>
      <p:grpSpPr>
        <a:xfrm>
          <a:off x="0" y="0"/>
          <a:ext cx="0" cy="0"/>
          <a:chOff x="0" y="0"/>
          <a:chExt cx="0" cy="0"/>
        </a:xfrm>
      </p:grpSpPr>
      <p:sp>
        <p:nvSpPr>
          <p:cNvPr id="6" name="Picture Placeholder 15"/>
          <p:cNvSpPr>
            <a:spLocks noGrp="1"/>
          </p:cNvSpPr>
          <p:nvPr>
            <p:ph type="pic" sz="quarter" idx="10" hasCustomPrompt="1"/>
          </p:nvPr>
        </p:nvSpPr>
        <p:spPr>
          <a:xfrm>
            <a:off x="164504" y="156638"/>
            <a:ext cx="6251125" cy="4703935"/>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2" name="Segnaposto testo 12" title="Insert here the quotation"/>
          <p:cNvSpPr>
            <a:spLocks noGrp="1"/>
          </p:cNvSpPr>
          <p:nvPr>
            <p:ph type="body" sz="quarter" idx="16" hasCustomPrompt="1"/>
          </p:nvPr>
        </p:nvSpPr>
        <p:spPr>
          <a:xfrm>
            <a:off x="4937514" y="385707"/>
            <a:ext cx="4027663" cy="4052999"/>
          </a:xfrm>
          <a:prstGeom prst="roundRect">
            <a:avLst/>
          </a:prstGeom>
          <a:solidFill>
            <a:srgbClr val="228244"/>
          </a:solidFill>
        </p:spPr>
        <p:txBody>
          <a:bodyPr lIns="252000" tIns="540000" rIns="252000" bIns="46800" anchor="t" anchorCtr="0">
            <a:noAutofit/>
          </a:bodyPr>
          <a:lstStyle>
            <a:lvl1pPr marL="35997" indent="0" algn="l">
              <a:lnSpc>
                <a:spcPct val="90000"/>
              </a:lnSpc>
              <a:buNone/>
              <a:defRPr sz="2800" b="0" i="0" baseline="0">
                <a:solidFill>
                  <a:srgbClr val="FFFFFF"/>
                </a:solidFill>
                <a:latin typeface="+mj-lt"/>
                <a:cs typeface="Webnar Bold"/>
              </a:defRPr>
            </a:lvl1pPr>
          </a:lstStyle>
          <a:p>
            <a:pPr lvl="0"/>
            <a:r>
              <a:rPr lang="it-IT" dirty="0" err="1"/>
              <a:t>Insert</a:t>
            </a:r>
            <a:r>
              <a:rPr lang="it-IT" dirty="0"/>
              <a:t> </a:t>
            </a:r>
            <a:r>
              <a:rPr lang="it-IT" dirty="0" err="1"/>
              <a:t>here</a:t>
            </a:r>
            <a:r>
              <a:rPr lang="it-IT" dirty="0"/>
              <a:t> the quote</a:t>
            </a:r>
          </a:p>
        </p:txBody>
      </p:sp>
      <p:sp>
        <p:nvSpPr>
          <p:cNvPr id="15" name="Text Placeholder 15"/>
          <p:cNvSpPr>
            <a:spLocks noGrp="1"/>
          </p:cNvSpPr>
          <p:nvPr>
            <p:ph type="body" sz="quarter" idx="18" hasCustomPrompt="1"/>
          </p:nvPr>
        </p:nvSpPr>
        <p:spPr>
          <a:xfrm>
            <a:off x="5198165" y="512457"/>
            <a:ext cx="3506356" cy="262796"/>
          </a:xfrm>
          <a:prstGeom prst="rect">
            <a:avLst/>
          </a:prstGeom>
        </p:spPr>
        <p:txBody>
          <a:bodyPr lIns="288000">
            <a:noAutofit/>
          </a:bodyPr>
          <a:lstStyle>
            <a:lvl1pPr marL="0" indent="0" algn="l">
              <a:lnSpc>
                <a:spcPct val="90000"/>
              </a:lnSpc>
              <a:buNone/>
              <a:defRPr sz="800" kern="600" spc="100" baseline="0">
                <a:solidFill>
                  <a:srgbClr val="FFFFFF"/>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pic>
        <p:nvPicPr>
          <p:cNvPr id="2" name="Immagine 1">
            <a:extLst>
              <a:ext uri="{FF2B5EF4-FFF2-40B4-BE49-F238E27FC236}">
                <a16:creationId xmlns:a16="http://schemas.microsoft.com/office/drawing/2014/main" id="{35395FBF-9294-C7D2-785E-4F360E1362E4}"/>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2844576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aim / Bold sentence">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517343" y="1052296"/>
            <a:ext cx="8094897" cy="3171152"/>
          </a:xfrm>
          <a:prstGeom prst="rect">
            <a:avLst/>
          </a:prstGeom>
        </p:spPr>
        <p:txBody>
          <a:bodyPr lIns="0" rIns="0" anchor="b">
            <a:noAutofit/>
          </a:bodyPr>
          <a:lstStyle>
            <a:lvl1pPr algn="l">
              <a:lnSpc>
                <a:spcPct val="90000"/>
              </a:lnSpc>
              <a:defRPr sz="4500" b="0">
                <a:solidFill>
                  <a:schemeClr val="bg1"/>
                </a:solidFill>
              </a:defRPr>
            </a:lvl1pPr>
          </a:lstStyle>
          <a:p>
            <a:r>
              <a:rPr lang="it-IT" dirty="0" err="1"/>
              <a:t>This</a:t>
            </a:r>
            <a:r>
              <a:rPr lang="it-IT" dirty="0"/>
              <a:t> </a:t>
            </a:r>
            <a:r>
              <a:rPr lang="it-IT" dirty="0" err="1"/>
              <a:t>is</a:t>
            </a:r>
            <a:r>
              <a:rPr lang="it-IT" dirty="0"/>
              <a:t> a </a:t>
            </a:r>
            <a:r>
              <a:rPr lang="it-IT" dirty="0" err="1"/>
              <a:t>dramatic</a:t>
            </a:r>
            <a:r>
              <a:rPr lang="it-IT" dirty="0"/>
              <a:t> quote or more </a:t>
            </a:r>
            <a:r>
              <a:rPr lang="it-IT" dirty="0" err="1"/>
              <a:t>likely</a:t>
            </a:r>
            <a:r>
              <a:rPr lang="it-IT" dirty="0"/>
              <a:t>  a </a:t>
            </a:r>
            <a:r>
              <a:rPr lang="it-IT" dirty="0" err="1"/>
              <a:t>bold</a:t>
            </a:r>
            <a:r>
              <a:rPr lang="it-IT" dirty="0"/>
              <a:t> </a:t>
            </a:r>
            <a:r>
              <a:rPr lang="it-IT" dirty="0" err="1"/>
              <a:t>sentence</a:t>
            </a:r>
            <a:r>
              <a:rPr lang="it-IT" dirty="0"/>
              <a:t>. </a:t>
            </a:r>
            <a:r>
              <a:rPr lang="it-IT" dirty="0" err="1"/>
              <a:t>This</a:t>
            </a:r>
            <a:r>
              <a:rPr lang="it-IT" dirty="0"/>
              <a:t> slide </a:t>
            </a:r>
            <a:r>
              <a:rPr lang="it-IT" dirty="0" err="1"/>
              <a:t>is</a:t>
            </a:r>
            <a:r>
              <a:rPr lang="it-IT" dirty="0"/>
              <a:t> </a:t>
            </a:r>
            <a:r>
              <a:rPr lang="it-IT" dirty="0" err="1"/>
              <a:t>great</a:t>
            </a:r>
            <a:r>
              <a:rPr lang="it-IT" dirty="0"/>
              <a:t> </a:t>
            </a:r>
            <a:r>
              <a:rPr lang="it-IT" dirty="0" err="1"/>
              <a:t>because</a:t>
            </a:r>
            <a:r>
              <a:rPr lang="it-IT" dirty="0"/>
              <a:t> </a:t>
            </a:r>
            <a:r>
              <a:rPr lang="it-IT" dirty="0" err="1"/>
              <a:t>it</a:t>
            </a:r>
            <a:r>
              <a:rPr lang="it-IT" dirty="0"/>
              <a:t> can </a:t>
            </a:r>
            <a:r>
              <a:rPr lang="it-IT" dirty="0" err="1"/>
              <a:t>hold</a:t>
            </a:r>
            <a:r>
              <a:rPr lang="it-IT" dirty="0"/>
              <a:t> a long quote. </a:t>
            </a:r>
            <a:r>
              <a:rPr lang="it-IT" dirty="0" err="1"/>
              <a:t>See</a:t>
            </a:r>
            <a:r>
              <a:rPr lang="it-IT" dirty="0"/>
              <a:t>! WOW!</a:t>
            </a:r>
            <a:endParaRPr lang="en-US" dirty="0"/>
          </a:p>
        </p:txBody>
      </p:sp>
      <p:pic>
        <p:nvPicPr>
          <p:cNvPr id="3" name="Immagine 2">
            <a:extLst>
              <a:ext uri="{FF2B5EF4-FFF2-40B4-BE49-F238E27FC236}">
                <a16:creationId xmlns:a16="http://schemas.microsoft.com/office/drawing/2014/main" id="{92C8C2F7-AC63-3ECD-826C-35BBB040E92A}"/>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40104755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Photos + Quotes">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5C236C13-DC45-654A-B31F-0652F208EB3A}"/>
              </a:ext>
            </a:extLst>
          </p:cNvPr>
          <p:cNvSpPr>
            <a:spLocks noGrp="1"/>
          </p:cNvSpPr>
          <p:nvPr>
            <p:ph type="pic" sz="quarter" idx="24" hasCustomPrompt="1"/>
          </p:nvPr>
        </p:nvSpPr>
        <p:spPr>
          <a:xfrm>
            <a:off x="1" y="8290"/>
            <a:ext cx="4571999" cy="2572445"/>
          </a:xfrm>
          <a:prstGeom prst="rect">
            <a:avLst/>
          </a:prstGeom>
        </p:spPr>
        <p:txBody>
          <a:bodyPr>
            <a:normAutofit/>
          </a:bodyPr>
          <a:lstStyle>
            <a:lvl1pPr marL="0" indent="0">
              <a:buNone/>
              <a:defRPr sz="600">
                <a:solidFill>
                  <a:schemeClr val="bg1"/>
                </a:solidFill>
              </a:defRPr>
            </a:lvl1pPr>
          </a:lstStyle>
          <a:p>
            <a:r>
              <a:rPr lang="it-IT" dirty="0" err="1"/>
              <a:t>Insert</a:t>
            </a:r>
            <a:r>
              <a:rPr lang="it-IT" dirty="0"/>
              <a:t> Image Here</a:t>
            </a:r>
          </a:p>
        </p:txBody>
      </p:sp>
      <p:sp>
        <p:nvSpPr>
          <p:cNvPr id="65" name="Text Placeholder 4"/>
          <p:cNvSpPr>
            <a:spLocks noGrp="1"/>
          </p:cNvSpPr>
          <p:nvPr>
            <p:ph type="body" sz="quarter" idx="12" hasCustomPrompt="1"/>
          </p:nvPr>
        </p:nvSpPr>
        <p:spPr>
          <a:xfrm>
            <a:off x="438326" y="2436624"/>
            <a:ext cx="3699222" cy="706438"/>
          </a:xfrm>
          <a:prstGeom prst="rect">
            <a:avLst/>
          </a:prstGeom>
        </p:spPr>
        <p:txBody>
          <a:bodyPr anchor="t">
            <a:noAutofit/>
          </a:bodyPr>
          <a:lstStyle>
            <a:lvl1pPr marL="0" indent="0" algn="ctr">
              <a:lnSpc>
                <a:spcPct val="100000"/>
              </a:lnSpc>
              <a:buNone/>
              <a:defRPr sz="7200" b="0">
                <a:solidFill>
                  <a:schemeClr val="bg1"/>
                </a:solidFill>
                <a:latin typeface="+mj-lt"/>
                <a:cs typeface="Webnar Bold"/>
              </a:defRPr>
            </a:lvl1pPr>
          </a:lstStyle>
          <a:p>
            <a:pPr lvl="0"/>
            <a:r>
              <a:rPr lang="en-US" dirty="0"/>
              <a:t>“</a:t>
            </a:r>
          </a:p>
        </p:txBody>
      </p:sp>
      <p:sp>
        <p:nvSpPr>
          <p:cNvPr id="66" name="Text Placeholder 4"/>
          <p:cNvSpPr>
            <a:spLocks noGrp="1"/>
          </p:cNvSpPr>
          <p:nvPr>
            <p:ph type="body" sz="quarter" idx="23" hasCustomPrompt="1"/>
          </p:nvPr>
        </p:nvSpPr>
        <p:spPr>
          <a:xfrm>
            <a:off x="5004131" y="2436624"/>
            <a:ext cx="3699222" cy="706438"/>
          </a:xfrm>
          <a:prstGeom prst="rect">
            <a:avLst/>
          </a:prstGeom>
        </p:spPr>
        <p:txBody>
          <a:bodyPr anchor="t">
            <a:noAutofit/>
          </a:bodyPr>
          <a:lstStyle>
            <a:lvl1pPr marL="0" indent="0" algn="ctr">
              <a:lnSpc>
                <a:spcPct val="100000"/>
              </a:lnSpc>
              <a:buNone/>
              <a:defRPr sz="7200" b="0">
                <a:solidFill>
                  <a:schemeClr val="bg1"/>
                </a:solidFill>
                <a:latin typeface="+mj-lt"/>
                <a:cs typeface="Webnar Bold"/>
              </a:defRPr>
            </a:lvl1pPr>
          </a:lstStyle>
          <a:p>
            <a:pPr lvl="0"/>
            <a:r>
              <a:rPr lang="en-US" dirty="0"/>
              <a:t>“</a:t>
            </a:r>
          </a:p>
        </p:txBody>
      </p:sp>
      <p:sp>
        <p:nvSpPr>
          <p:cNvPr id="19" name="Text Placeholder 4">
            <a:extLst>
              <a:ext uri="{FF2B5EF4-FFF2-40B4-BE49-F238E27FC236}">
                <a16:creationId xmlns:a16="http://schemas.microsoft.com/office/drawing/2014/main" id="{35FDA96D-199E-A847-BDB0-ACE984A4E446}"/>
              </a:ext>
            </a:extLst>
          </p:cNvPr>
          <p:cNvSpPr>
            <a:spLocks noGrp="1"/>
          </p:cNvSpPr>
          <p:nvPr>
            <p:ph type="body" sz="quarter" idx="16" hasCustomPrompt="1"/>
          </p:nvPr>
        </p:nvSpPr>
        <p:spPr>
          <a:xfrm>
            <a:off x="416002" y="3189518"/>
            <a:ext cx="3721549" cy="730611"/>
          </a:xfrm>
          <a:prstGeom prst="rect">
            <a:avLst/>
          </a:prstGeom>
        </p:spPr>
        <p:txBody>
          <a:bodyPr>
            <a:noAutofit/>
          </a:bodyPr>
          <a:lstStyle>
            <a:lvl1pPr marL="0" indent="0" algn="ctr">
              <a:lnSpc>
                <a:spcPct val="90000"/>
              </a:lnSpc>
              <a:buNone/>
              <a:defRPr sz="1800" b="0" baseline="0">
                <a:solidFill>
                  <a:schemeClr val="bg1"/>
                </a:solidFill>
                <a:latin typeface="+mj-lt"/>
                <a:cs typeface="Webnar Bold"/>
              </a:defRPr>
            </a:lvl1pPr>
          </a:lstStyle>
          <a:p>
            <a:pPr lvl="0"/>
            <a:r>
              <a:rPr lang="en-US" dirty="0"/>
              <a:t>This is where we have an awesome quote. Sometimes quotes are 3 lines long or more!</a:t>
            </a:r>
          </a:p>
        </p:txBody>
      </p:sp>
      <p:sp>
        <p:nvSpPr>
          <p:cNvPr id="20" name="Text Placeholder 4">
            <a:extLst>
              <a:ext uri="{FF2B5EF4-FFF2-40B4-BE49-F238E27FC236}">
                <a16:creationId xmlns:a16="http://schemas.microsoft.com/office/drawing/2014/main" id="{2F56ADD9-CFC6-FF40-A74B-3E541978A7CE}"/>
              </a:ext>
            </a:extLst>
          </p:cNvPr>
          <p:cNvSpPr>
            <a:spLocks noGrp="1"/>
          </p:cNvSpPr>
          <p:nvPr>
            <p:ph type="body" sz="quarter" idx="17" hasCustomPrompt="1"/>
          </p:nvPr>
        </p:nvSpPr>
        <p:spPr>
          <a:xfrm>
            <a:off x="416002" y="4159740"/>
            <a:ext cx="3721549" cy="502642"/>
          </a:xfrm>
          <a:prstGeom prst="rect">
            <a:avLst/>
          </a:prstGeom>
        </p:spPr>
        <p:txBody>
          <a:bodyPr tIns="0">
            <a:noAutofit/>
          </a:bodyPr>
          <a:lstStyle>
            <a:lvl1pPr marL="0" indent="0" algn="ctr">
              <a:lnSpc>
                <a:spcPct val="90000"/>
              </a:lnSpc>
              <a:spcBef>
                <a:spcPts val="0"/>
              </a:spcBef>
              <a:buNone/>
              <a:defRPr sz="800" b="0" baseline="0">
                <a:solidFill>
                  <a:schemeClr val="bg1"/>
                </a:solidFill>
                <a:latin typeface="+mn-lt"/>
                <a:cs typeface="Calibri Light"/>
              </a:defRPr>
            </a:lvl1pPr>
          </a:lstStyle>
          <a:p>
            <a:pPr lvl="0"/>
            <a:r>
              <a:rPr lang="en-US" dirty="0"/>
              <a:t>Company Name &amp; Position </a:t>
            </a:r>
          </a:p>
        </p:txBody>
      </p:sp>
      <p:sp>
        <p:nvSpPr>
          <p:cNvPr id="22" name="Text Placeholder 4">
            <a:extLst>
              <a:ext uri="{FF2B5EF4-FFF2-40B4-BE49-F238E27FC236}">
                <a16:creationId xmlns:a16="http://schemas.microsoft.com/office/drawing/2014/main" id="{D79204BC-04DD-8F43-AEFD-490760864032}"/>
              </a:ext>
            </a:extLst>
          </p:cNvPr>
          <p:cNvSpPr>
            <a:spLocks noGrp="1"/>
          </p:cNvSpPr>
          <p:nvPr>
            <p:ph type="body" sz="quarter" idx="26" hasCustomPrompt="1"/>
          </p:nvPr>
        </p:nvSpPr>
        <p:spPr>
          <a:xfrm>
            <a:off x="5004134" y="3189518"/>
            <a:ext cx="3721549" cy="730611"/>
          </a:xfrm>
          <a:prstGeom prst="rect">
            <a:avLst/>
          </a:prstGeom>
        </p:spPr>
        <p:txBody>
          <a:bodyPr>
            <a:noAutofit/>
          </a:bodyPr>
          <a:lstStyle>
            <a:lvl1pPr marL="0" indent="0" algn="ctr">
              <a:lnSpc>
                <a:spcPct val="90000"/>
              </a:lnSpc>
              <a:buNone/>
              <a:defRPr sz="1800" b="0" baseline="0">
                <a:solidFill>
                  <a:schemeClr val="bg1"/>
                </a:solidFill>
                <a:latin typeface="+mj-lt"/>
                <a:cs typeface="Webnar Bold"/>
              </a:defRPr>
            </a:lvl1pPr>
          </a:lstStyle>
          <a:p>
            <a:pPr lvl="0"/>
            <a:r>
              <a:rPr lang="en-US" dirty="0"/>
              <a:t>This is where we have an awesome quote. Sometimes quotes are 3 lines long or more!</a:t>
            </a:r>
          </a:p>
        </p:txBody>
      </p:sp>
      <p:sp>
        <p:nvSpPr>
          <p:cNvPr id="23" name="Text Placeholder 4">
            <a:extLst>
              <a:ext uri="{FF2B5EF4-FFF2-40B4-BE49-F238E27FC236}">
                <a16:creationId xmlns:a16="http://schemas.microsoft.com/office/drawing/2014/main" id="{75957B69-F193-0943-AD64-439F64AC5587}"/>
              </a:ext>
            </a:extLst>
          </p:cNvPr>
          <p:cNvSpPr>
            <a:spLocks noGrp="1"/>
          </p:cNvSpPr>
          <p:nvPr>
            <p:ph type="body" sz="quarter" idx="27" hasCustomPrompt="1"/>
          </p:nvPr>
        </p:nvSpPr>
        <p:spPr>
          <a:xfrm>
            <a:off x="5004134" y="4159740"/>
            <a:ext cx="3721549" cy="502642"/>
          </a:xfrm>
          <a:prstGeom prst="rect">
            <a:avLst/>
          </a:prstGeom>
        </p:spPr>
        <p:txBody>
          <a:bodyPr tIns="0">
            <a:noAutofit/>
          </a:bodyPr>
          <a:lstStyle>
            <a:lvl1pPr marL="0" indent="0" algn="ctr">
              <a:lnSpc>
                <a:spcPct val="90000"/>
              </a:lnSpc>
              <a:spcBef>
                <a:spcPts val="0"/>
              </a:spcBef>
              <a:buNone/>
              <a:defRPr sz="800" b="0" baseline="0">
                <a:solidFill>
                  <a:schemeClr val="bg1"/>
                </a:solidFill>
                <a:latin typeface="+mn-lt"/>
                <a:cs typeface="Calibri Light"/>
              </a:defRPr>
            </a:lvl1pPr>
          </a:lstStyle>
          <a:p>
            <a:pPr lvl="0"/>
            <a:r>
              <a:rPr lang="en-US" dirty="0"/>
              <a:t>Company Name &amp; Position </a:t>
            </a:r>
          </a:p>
        </p:txBody>
      </p:sp>
      <p:sp>
        <p:nvSpPr>
          <p:cNvPr id="25" name="Segnaposto immagine 2">
            <a:extLst>
              <a:ext uri="{FF2B5EF4-FFF2-40B4-BE49-F238E27FC236}">
                <a16:creationId xmlns:a16="http://schemas.microsoft.com/office/drawing/2014/main" id="{EE2178FB-70CC-174A-B71E-B854129AD0BF}"/>
              </a:ext>
            </a:extLst>
          </p:cNvPr>
          <p:cNvSpPr>
            <a:spLocks noGrp="1"/>
          </p:cNvSpPr>
          <p:nvPr>
            <p:ph type="pic" sz="quarter" idx="28" hasCustomPrompt="1"/>
          </p:nvPr>
        </p:nvSpPr>
        <p:spPr>
          <a:xfrm>
            <a:off x="4578908" y="8290"/>
            <a:ext cx="4571999" cy="2572445"/>
          </a:xfrm>
          <a:prstGeom prst="rect">
            <a:avLst/>
          </a:prstGeom>
        </p:spPr>
        <p:txBody>
          <a:bodyPr>
            <a:normAutofit/>
          </a:bodyPr>
          <a:lstStyle>
            <a:lvl1pPr marL="0" indent="0">
              <a:buNone/>
              <a:defRPr sz="600">
                <a:solidFill>
                  <a:schemeClr val="bg1"/>
                </a:solidFill>
              </a:defRPr>
            </a:lvl1pPr>
          </a:lstStyle>
          <a:p>
            <a:r>
              <a:rPr lang="it-IT" dirty="0" err="1"/>
              <a:t>Insert</a:t>
            </a:r>
            <a:r>
              <a:rPr lang="it-IT" dirty="0"/>
              <a:t> Image Here</a:t>
            </a:r>
          </a:p>
        </p:txBody>
      </p:sp>
      <p:pic>
        <p:nvPicPr>
          <p:cNvPr id="2" name="Immagine 1">
            <a:extLst>
              <a:ext uri="{FF2B5EF4-FFF2-40B4-BE49-F238E27FC236}">
                <a16:creationId xmlns:a16="http://schemas.microsoft.com/office/drawing/2014/main" id="{0A6AEB5E-5297-0CEF-D134-13FD305A6B2F}"/>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20245809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Slide (3)">
    <p:spTree>
      <p:nvGrpSpPr>
        <p:cNvPr id="1" name=""/>
        <p:cNvGrpSpPr/>
        <p:nvPr/>
      </p:nvGrpSpPr>
      <p:grpSpPr>
        <a:xfrm>
          <a:off x="0" y="0"/>
          <a:ext cx="0" cy="0"/>
          <a:chOff x="0" y="0"/>
          <a:chExt cx="0" cy="0"/>
        </a:xfrm>
      </p:grpSpPr>
      <p:sp>
        <p:nvSpPr>
          <p:cNvPr id="10" name="Text Placeholder 4"/>
          <p:cNvSpPr>
            <a:spLocks noGrp="1"/>
          </p:cNvSpPr>
          <p:nvPr>
            <p:ph type="body" sz="quarter" idx="15" hasCustomPrompt="1"/>
          </p:nvPr>
        </p:nvSpPr>
        <p:spPr>
          <a:xfrm>
            <a:off x="3198438" y="1323522"/>
            <a:ext cx="2753033" cy="706438"/>
          </a:xfrm>
          <a:prstGeom prst="rect">
            <a:avLst/>
          </a:prstGeom>
        </p:spPr>
        <p:txBody>
          <a:bodyPr>
            <a:noAutofit/>
          </a:bodyPr>
          <a:lstStyle>
            <a:lvl1pPr marL="0" indent="0" algn="ctr">
              <a:buNone/>
              <a:defRPr sz="7200" b="0">
                <a:solidFill>
                  <a:srgbClr val="228244"/>
                </a:solidFill>
                <a:latin typeface="+mj-lt"/>
                <a:cs typeface="Webnar Bold"/>
              </a:defRPr>
            </a:lvl1pPr>
          </a:lstStyle>
          <a:p>
            <a:pPr lvl="0"/>
            <a:r>
              <a:rPr lang="en-US" dirty="0"/>
              <a:t>“</a:t>
            </a:r>
          </a:p>
        </p:txBody>
      </p:sp>
      <p:sp>
        <p:nvSpPr>
          <p:cNvPr id="11" name="Text Placeholder 4"/>
          <p:cNvSpPr>
            <a:spLocks noGrp="1"/>
          </p:cNvSpPr>
          <p:nvPr>
            <p:ph type="body" sz="quarter" idx="16" hasCustomPrompt="1"/>
          </p:nvPr>
        </p:nvSpPr>
        <p:spPr>
          <a:xfrm>
            <a:off x="3198438" y="2207630"/>
            <a:ext cx="2753033" cy="730611"/>
          </a:xfrm>
          <a:prstGeom prst="rect">
            <a:avLst/>
          </a:prstGeom>
        </p:spPr>
        <p:txBody>
          <a:bodyPr>
            <a:noAutofit/>
          </a:bodyPr>
          <a:lstStyle>
            <a:lvl1pPr marL="0" indent="0" algn="ctr">
              <a:lnSpc>
                <a:spcPct val="90000"/>
              </a:lnSpc>
              <a:buNone/>
              <a:defRPr sz="1400" b="0" baseline="0">
                <a:solidFill>
                  <a:srgbClr val="1F626D"/>
                </a:solidFill>
                <a:latin typeface="+mj-lt"/>
                <a:cs typeface="Webnar Bold"/>
              </a:defRPr>
            </a:lvl1pPr>
          </a:lstStyle>
          <a:p>
            <a:pPr lvl="0"/>
            <a:r>
              <a:rPr lang="en-US" dirty="0"/>
              <a:t>This is where we have an awesome quote. Sometimes quotes are 3 lines long or more!</a:t>
            </a:r>
          </a:p>
        </p:txBody>
      </p:sp>
      <p:sp>
        <p:nvSpPr>
          <p:cNvPr id="12" name="Text Placeholder 4"/>
          <p:cNvSpPr>
            <a:spLocks noGrp="1"/>
          </p:cNvSpPr>
          <p:nvPr>
            <p:ph type="body" sz="quarter" idx="17" hasCustomPrompt="1"/>
          </p:nvPr>
        </p:nvSpPr>
        <p:spPr>
          <a:xfrm>
            <a:off x="3198438" y="3229810"/>
            <a:ext cx="2753033" cy="502642"/>
          </a:xfrm>
          <a:prstGeom prst="rect">
            <a:avLst/>
          </a:prstGeom>
        </p:spPr>
        <p:txBody>
          <a:bodyPr tIns="0">
            <a:noAutofit/>
          </a:bodyPr>
          <a:lstStyle>
            <a:lvl1pPr marL="0" indent="0" algn="ctr">
              <a:lnSpc>
                <a:spcPct val="90000"/>
              </a:lnSpc>
              <a:spcBef>
                <a:spcPts val="0"/>
              </a:spcBef>
              <a:buNone/>
              <a:defRPr sz="800" b="0" baseline="0">
                <a:solidFill>
                  <a:schemeClr val="tx1"/>
                </a:solidFill>
                <a:latin typeface="+mn-lt"/>
                <a:cs typeface="Calibri Light"/>
              </a:defRPr>
            </a:lvl1pPr>
          </a:lstStyle>
          <a:p>
            <a:pPr lvl="0"/>
            <a:r>
              <a:rPr lang="en-US" dirty="0"/>
              <a:t>Company Name &amp; Position </a:t>
            </a:r>
          </a:p>
        </p:txBody>
      </p:sp>
      <p:sp>
        <p:nvSpPr>
          <p:cNvPr id="13" name="Text Placeholder 4"/>
          <p:cNvSpPr>
            <a:spLocks noGrp="1"/>
          </p:cNvSpPr>
          <p:nvPr>
            <p:ph type="body" sz="quarter" idx="18" hasCustomPrompt="1"/>
          </p:nvPr>
        </p:nvSpPr>
        <p:spPr>
          <a:xfrm>
            <a:off x="6148110" y="1323522"/>
            <a:ext cx="2753033" cy="706438"/>
          </a:xfrm>
          <a:prstGeom prst="rect">
            <a:avLst/>
          </a:prstGeom>
        </p:spPr>
        <p:txBody>
          <a:bodyPr>
            <a:noAutofit/>
          </a:bodyPr>
          <a:lstStyle>
            <a:lvl1pPr marL="0" indent="0" algn="ctr">
              <a:buNone/>
              <a:defRPr sz="7200" b="0">
                <a:solidFill>
                  <a:srgbClr val="228244"/>
                </a:solidFill>
                <a:latin typeface="+mj-lt"/>
                <a:cs typeface="Webnar Bold"/>
              </a:defRPr>
            </a:lvl1pPr>
          </a:lstStyle>
          <a:p>
            <a:pPr lvl="0"/>
            <a:r>
              <a:rPr lang="en-US" dirty="0"/>
              <a:t>“</a:t>
            </a:r>
          </a:p>
        </p:txBody>
      </p:sp>
      <p:sp>
        <p:nvSpPr>
          <p:cNvPr id="14" name="Text Placeholder 4"/>
          <p:cNvSpPr>
            <a:spLocks noGrp="1"/>
          </p:cNvSpPr>
          <p:nvPr>
            <p:ph type="body" sz="quarter" idx="19" hasCustomPrompt="1"/>
          </p:nvPr>
        </p:nvSpPr>
        <p:spPr>
          <a:xfrm>
            <a:off x="6148110" y="2207630"/>
            <a:ext cx="2753033" cy="730611"/>
          </a:xfrm>
          <a:prstGeom prst="rect">
            <a:avLst/>
          </a:prstGeom>
        </p:spPr>
        <p:txBody>
          <a:bodyPr>
            <a:noAutofit/>
          </a:bodyPr>
          <a:lstStyle>
            <a:lvl1pPr marL="0" indent="0" algn="ctr">
              <a:lnSpc>
                <a:spcPct val="90000"/>
              </a:lnSpc>
              <a:buNone/>
              <a:defRPr sz="1400" b="0" baseline="0">
                <a:solidFill>
                  <a:srgbClr val="1F626D"/>
                </a:solidFill>
                <a:latin typeface="+mj-lt"/>
                <a:cs typeface="Webnar Bold"/>
              </a:defRPr>
            </a:lvl1pPr>
          </a:lstStyle>
          <a:p>
            <a:pPr lvl="0"/>
            <a:r>
              <a:rPr lang="en-US" dirty="0"/>
              <a:t>This is where we have an awesome quote. Sometimes quotes are 3 lines long or more!</a:t>
            </a:r>
          </a:p>
        </p:txBody>
      </p:sp>
      <p:sp>
        <p:nvSpPr>
          <p:cNvPr id="15" name="Text Placeholder 4"/>
          <p:cNvSpPr>
            <a:spLocks noGrp="1"/>
          </p:cNvSpPr>
          <p:nvPr>
            <p:ph type="body" sz="quarter" idx="20" hasCustomPrompt="1"/>
          </p:nvPr>
        </p:nvSpPr>
        <p:spPr>
          <a:xfrm>
            <a:off x="6148110" y="3229810"/>
            <a:ext cx="2753033" cy="502642"/>
          </a:xfrm>
          <a:prstGeom prst="rect">
            <a:avLst/>
          </a:prstGeom>
        </p:spPr>
        <p:txBody>
          <a:bodyPr tIns="0">
            <a:noAutofit/>
          </a:bodyPr>
          <a:lstStyle>
            <a:lvl1pPr marL="0" indent="0" algn="ctr">
              <a:lnSpc>
                <a:spcPct val="90000"/>
              </a:lnSpc>
              <a:spcBef>
                <a:spcPts val="0"/>
              </a:spcBef>
              <a:buNone/>
              <a:defRPr sz="800" b="0" baseline="0">
                <a:solidFill>
                  <a:schemeClr val="tx1"/>
                </a:solidFill>
                <a:latin typeface="+mn-lt"/>
                <a:cs typeface="Calibri Light"/>
              </a:defRPr>
            </a:lvl1pPr>
          </a:lstStyle>
          <a:p>
            <a:pPr lvl="0"/>
            <a:r>
              <a:rPr lang="en-US" dirty="0"/>
              <a:t>Company Name &amp; Position </a:t>
            </a:r>
          </a:p>
        </p:txBody>
      </p:sp>
      <p:sp>
        <p:nvSpPr>
          <p:cNvPr id="19"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7" name="Text Placeholder 4"/>
          <p:cNvSpPr>
            <a:spLocks noGrp="1"/>
          </p:cNvSpPr>
          <p:nvPr>
            <p:ph type="body" sz="quarter" idx="22" hasCustomPrompt="1"/>
          </p:nvPr>
        </p:nvSpPr>
        <p:spPr>
          <a:xfrm>
            <a:off x="3198438" y="2981469"/>
            <a:ext cx="2753033" cy="196384"/>
          </a:xfrm>
          <a:prstGeom prst="rect">
            <a:avLst/>
          </a:prstGeom>
        </p:spPr>
        <p:txBody>
          <a:bodyPr>
            <a:noAutofit/>
          </a:bodyPr>
          <a:lstStyle>
            <a:lvl1pPr marL="0" indent="0" algn="ctr">
              <a:lnSpc>
                <a:spcPct val="90000"/>
              </a:lnSpc>
              <a:buNone/>
              <a:defRPr sz="1000" b="1" baseline="0">
                <a:solidFill>
                  <a:schemeClr val="tx1"/>
                </a:solidFill>
                <a:latin typeface="+mn-lt"/>
              </a:defRPr>
            </a:lvl1pPr>
          </a:lstStyle>
          <a:p>
            <a:pPr lvl="0"/>
            <a:r>
              <a:rPr lang="en-US" dirty="0"/>
              <a:t>First &amp; Last Name</a:t>
            </a:r>
          </a:p>
        </p:txBody>
      </p:sp>
      <p:sp>
        <p:nvSpPr>
          <p:cNvPr id="18" name="Text Placeholder 4"/>
          <p:cNvSpPr>
            <a:spLocks noGrp="1"/>
          </p:cNvSpPr>
          <p:nvPr>
            <p:ph type="body" sz="quarter" idx="23" hasCustomPrompt="1"/>
          </p:nvPr>
        </p:nvSpPr>
        <p:spPr>
          <a:xfrm>
            <a:off x="6148110" y="2981469"/>
            <a:ext cx="2753033" cy="196384"/>
          </a:xfrm>
          <a:prstGeom prst="rect">
            <a:avLst/>
          </a:prstGeom>
        </p:spPr>
        <p:txBody>
          <a:bodyPr>
            <a:noAutofit/>
          </a:bodyPr>
          <a:lstStyle>
            <a:lvl1pPr marL="0" indent="0" algn="ctr">
              <a:lnSpc>
                <a:spcPct val="90000"/>
              </a:lnSpc>
              <a:buNone/>
              <a:defRPr sz="1000" b="1" baseline="0">
                <a:solidFill>
                  <a:schemeClr val="tx1"/>
                </a:solidFill>
                <a:latin typeface="+mn-lt"/>
              </a:defRPr>
            </a:lvl1pPr>
          </a:lstStyle>
          <a:p>
            <a:pPr lvl="0"/>
            <a:r>
              <a:rPr lang="en-US" dirty="0"/>
              <a:t>First &amp; Last Name</a:t>
            </a:r>
          </a:p>
        </p:txBody>
      </p:sp>
      <p:pic>
        <p:nvPicPr>
          <p:cNvPr id="2" name="Immagine 1">
            <a:extLst>
              <a:ext uri="{FF2B5EF4-FFF2-40B4-BE49-F238E27FC236}">
                <a16:creationId xmlns:a16="http://schemas.microsoft.com/office/drawing/2014/main" id="{A2AF73B1-476C-1805-81DB-128A4DB84560}"/>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0402293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ight Hand Title">
    <p:spTree>
      <p:nvGrpSpPr>
        <p:cNvPr id="1" name=""/>
        <p:cNvGrpSpPr/>
        <p:nvPr/>
      </p:nvGrpSpPr>
      <p:grpSpPr>
        <a:xfrm>
          <a:off x="0" y="0"/>
          <a:ext cx="0" cy="0"/>
          <a:chOff x="0" y="0"/>
          <a:chExt cx="0" cy="0"/>
        </a:xfrm>
      </p:grpSpPr>
      <p:sp>
        <p:nvSpPr>
          <p:cNvPr id="13" name="Text Placeholder 31">
            <a:extLst>
              <a:ext uri="{FF2B5EF4-FFF2-40B4-BE49-F238E27FC236}">
                <a16:creationId xmlns:a16="http://schemas.microsoft.com/office/drawing/2014/main" id="{F40F9784-02E1-DE49-AA99-93F1B7379111}"/>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4" name="Text Placeholder 35">
            <a:extLst>
              <a:ext uri="{FF2B5EF4-FFF2-40B4-BE49-F238E27FC236}">
                <a16:creationId xmlns:a16="http://schemas.microsoft.com/office/drawing/2014/main" id="{BF3E3A72-4AF9-3843-B595-075F72BC336B}"/>
              </a:ext>
            </a:extLst>
          </p:cNvPr>
          <p:cNvSpPr>
            <a:spLocks noGrp="1"/>
          </p:cNvSpPr>
          <p:nvPr>
            <p:ph type="body" sz="quarter" idx="13"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tx1"/>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384F7433-2575-8CEF-A9D5-4E149B863EE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1756908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ight Hand Title + Bullets">
    <p:spTree>
      <p:nvGrpSpPr>
        <p:cNvPr id="1" name=""/>
        <p:cNvGrpSpPr/>
        <p:nvPr/>
      </p:nvGrpSpPr>
      <p:grpSpPr>
        <a:xfrm>
          <a:off x="0" y="0"/>
          <a:ext cx="0" cy="0"/>
          <a:chOff x="0" y="0"/>
          <a:chExt cx="0" cy="0"/>
        </a:xfrm>
      </p:grpSpPr>
      <p:sp>
        <p:nvSpPr>
          <p:cNvPr id="16" name="Segnaposto immagine 2"/>
          <p:cNvSpPr>
            <a:spLocks noGrp="1"/>
          </p:cNvSpPr>
          <p:nvPr>
            <p:ph type="pic" sz="quarter" idx="22" hasCustomPrompt="1"/>
          </p:nvPr>
        </p:nvSpPr>
        <p:spPr>
          <a:xfrm>
            <a:off x="3" y="0"/>
            <a:ext cx="4708525" cy="5143500"/>
          </a:xfrm>
          <a:prstGeom prst="rect">
            <a:avLst/>
          </a:prstGeom>
        </p:spPr>
        <p:txBody>
          <a:bodyPr>
            <a:normAutofit/>
          </a:bodyPr>
          <a:lstStyle>
            <a:lvl1pPr marL="0" marR="0" indent="0" algn="l" defTabSz="456176" rtl="0" eaLnBrk="1" fontAlgn="auto" latinLnBrk="0" hangingPunct="1">
              <a:lnSpc>
                <a:spcPct val="100000"/>
              </a:lnSpc>
              <a:spcBef>
                <a:spcPct val="20000"/>
              </a:spcBef>
              <a:spcAft>
                <a:spcPts val="0"/>
              </a:spcAft>
              <a:buClrTx/>
              <a:buSzTx/>
              <a:buFont typeface="Arial"/>
              <a:buNone/>
              <a:tabLst/>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1">
            <a:extLst>
              <a:ext uri="{FF2B5EF4-FFF2-40B4-BE49-F238E27FC236}">
                <a16:creationId xmlns:a16="http://schemas.microsoft.com/office/drawing/2014/main" id="{7ABBFBE0-295B-884A-8DD0-A39984E8FB67}"/>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DB3C652F-F2EA-9E4D-A82D-B0562DB1696A}"/>
              </a:ext>
            </a:extLst>
          </p:cNvPr>
          <p:cNvSpPr>
            <a:spLocks noGrp="1"/>
          </p:cNvSpPr>
          <p:nvPr>
            <p:ph type="body" sz="quarter" idx="13"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tx1"/>
                </a:solidFill>
                <a:latin typeface="+mn-lt"/>
              </a:defRPr>
            </a:lvl1pPr>
          </a:lstStyle>
          <a:p>
            <a:pPr lvl="0"/>
            <a:r>
              <a:rPr lang="en-US" dirty="0"/>
              <a:t>SUBHEAD GOES HERE (DELETE IF NOT NEEDED)</a:t>
            </a:r>
          </a:p>
        </p:txBody>
      </p:sp>
      <p:sp>
        <p:nvSpPr>
          <p:cNvPr id="18" name="Text Placeholder 12">
            <a:extLst>
              <a:ext uri="{FF2B5EF4-FFF2-40B4-BE49-F238E27FC236}">
                <a16:creationId xmlns:a16="http://schemas.microsoft.com/office/drawing/2014/main" id="{7264AC06-B372-4348-B9FC-005E47A8B9DF}"/>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67D85FEF-E088-8C17-0A15-9D4ED94D3BE7}"/>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5303854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ll White: Right Hand Title + Bullets">
    <p:bg>
      <p:bgPr>
        <a:solidFill>
          <a:srgbClr val="1F626D"/>
        </a:solidFill>
        <a:effectLst/>
      </p:bgPr>
    </p:bg>
    <p:spTree>
      <p:nvGrpSpPr>
        <p:cNvPr id="1" name=""/>
        <p:cNvGrpSpPr/>
        <p:nvPr/>
      </p:nvGrpSpPr>
      <p:grpSpPr>
        <a:xfrm>
          <a:off x="0" y="0"/>
          <a:ext cx="0" cy="0"/>
          <a:chOff x="0" y="0"/>
          <a:chExt cx="0" cy="0"/>
        </a:xfrm>
      </p:grpSpPr>
      <p:sp>
        <p:nvSpPr>
          <p:cNvPr id="22" name="Segnaposto immagine 2"/>
          <p:cNvSpPr>
            <a:spLocks noGrp="1"/>
          </p:cNvSpPr>
          <p:nvPr>
            <p:ph type="pic" sz="quarter" idx="22" hasCustomPrompt="1"/>
          </p:nvPr>
        </p:nvSpPr>
        <p:spPr>
          <a:xfrm>
            <a:off x="0" y="0"/>
            <a:ext cx="4708525" cy="5131110"/>
          </a:xfrm>
          <a:prstGeom prst="rect">
            <a:avLst/>
          </a:prstGeom>
        </p:spPr>
        <p:txBody>
          <a:bodyPr anchor="t">
            <a:normAutofit/>
          </a:bodyPr>
          <a:lstStyle>
            <a:lvl1pPr marL="0" indent="0">
              <a:buNone/>
              <a:defRPr sz="600">
                <a:solidFill>
                  <a:srgbClr val="FFFFFF"/>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1">
            <a:extLst>
              <a:ext uri="{FF2B5EF4-FFF2-40B4-BE49-F238E27FC236}">
                <a16:creationId xmlns:a16="http://schemas.microsoft.com/office/drawing/2014/main" id="{C0FF2EE1-C522-8548-8025-629EDB1A1DB9}"/>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chemeClr val="bg1"/>
                </a:solidFill>
                <a:latin typeface="Webnar Bold"/>
                <a:cs typeface="Webnar Bold"/>
              </a:defRPr>
            </a:lvl1pPr>
          </a:lstStyle>
          <a:p>
            <a:pPr lvl="0"/>
            <a:r>
              <a:rPr lang="en-US" dirty="0"/>
              <a:t>Title Goes Here</a:t>
            </a:r>
          </a:p>
        </p:txBody>
      </p:sp>
      <p:sp>
        <p:nvSpPr>
          <p:cNvPr id="16" name="Text Placeholder 35">
            <a:extLst>
              <a:ext uri="{FF2B5EF4-FFF2-40B4-BE49-F238E27FC236}">
                <a16:creationId xmlns:a16="http://schemas.microsoft.com/office/drawing/2014/main" id="{E33A3D0F-881E-664D-B594-DF8DB65AE35E}"/>
              </a:ext>
            </a:extLst>
          </p:cNvPr>
          <p:cNvSpPr>
            <a:spLocks noGrp="1"/>
          </p:cNvSpPr>
          <p:nvPr>
            <p:ph type="body" sz="quarter" idx="13"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bg1"/>
                </a:solidFill>
                <a:latin typeface="+mn-lt"/>
              </a:defRPr>
            </a:lvl1pPr>
          </a:lstStyle>
          <a:p>
            <a:pPr lvl="0"/>
            <a:r>
              <a:rPr lang="en-US" dirty="0"/>
              <a:t>SUBHEAD GOES HERE (DELETE IF NOT NEEDED)</a:t>
            </a:r>
          </a:p>
        </p:txBody>
      </p:sp>
      <p:sp>
        <p:nvSpPr>
          <p:cNvPr id="17" name="Text Placeholder 12">
            <a:extLst>
              <a:ext uri="{FF2B5EF4-FFF2-40B4-BE49-F238E27FC236}">
                <a16:creationId xmlns:a16="http://schemas.microsoft.com/office/drawing/2014/main" id="{34D10F17-6991-A541-A3E7-7FCA726905EA}"/>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chemeClr val="bg1"/>
              </a:buClr>
              <a:buSzPct val="130000"/>
              <a:buFont typeface="Wingdings" charset="2"/>
              <a:buChar char="§"/>
              <a:defRPr sz="1400" b="0" i="0" spc="0">
                <a:solidFill>
                  <a:schemeClr val="bg1"/>
                </a:solidFill>
                <a:latin typeface="+mn-lt"/>
                <a:cs typeface="Calibri Light"/>
              </a:defRPr>
            </a:lvl1pPr>
            <a:lvl2pPr marL="627236" indent="-171059">
              <a:lnSpc>
                <a:spcPct val="120000"/>
              </a:lnSpc>
              <a:buClr>
                <a:schemeClr val="bg1"/>
              </a:buClr>
              <a:buSzPct val="130000"/>
              <a:buFont typeface="Wingdings" charset="2"/>
              <a:buChar char="§"/>
              <a:defRPr sz="1200" b="0" i="0" spc="0">
                <a:solidFill>
                  <a:schemeClr val="bg1"/>
                </a:solidFill>
                <a:latin typeface="+mn-lt"/>
                <a:cs typeface="Calibri Light"/>
              </a:defRPr>
            </a:lvl2pPr>
            <a:lvl3pPr marL="1083789" indent="-171438">
              <a:lnSpc>
                <a:spcPct val="120000"/>
              </a:lnSpc>
              <a:buClr>
                <a:schemeClr val="bg1"/>
              </a:buClr>
              <a:buSzPct val="130000"/>
              <a:buFont typeface="Wingdings" charset="2"/>
              <a:buChar char="§"/>
              <a:defRPr sz="1050" b="0" i="0">
                <a:solidFill>
                  <a:schemeClr val="bg1"/>
                </a:solidFill>
                <a:latin typeface="+mn-lt"/>
                <a:cs typeface="Calibri Light"/>
              </a:defRPr>
            </a:lvl3pPr>
            <a:lvl4pPr marL="1539965" indent="-171438">
              <a:lnSpc>
                <a:spcPct val="120000"/>
              </a:lnSpc>
              <a:buClr>
                <a:schemeClr val="bg1"/>
              </a:buClr>
              <a:buSzPct val="130000"/>
              <a:buFont typeface="Wingdings" charset="2"/>
              <a:buChar char="§"/>
              <a:defRPr sz="800" b="0" i="0">
                <a:solidFill>
                  <a:schemeClr val="bg1"/>
                </a:solidFill>
                <a:latin typeface="+mn-lt"/>
                <a:cs typeface="Calibri Light"/>
              </a:defRPr>
            </a:lvl4pPr>
            <a:lvl5pPr marL="1996140" indent="-171438">
              <a:lnSpc>
                <a:spcPct val="120000"/>
              </a:lnSpc>
              <a:buClr>
                <a:schemeClr val="bg1"/>
              </a:buClr>
              <a:buSzPct val="130000"/>
              <a:buFont typeface="Wingdings" charset="2"/>
              <a:buChar char="§"/>
              <a:defRPr sz="700" b="0" i="0">
                <a:solidFill>
                  <a:schemeClr val="bg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05142C5-9DAB-A9CB-0EB0-4168FCA020DE}"/>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4858089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eft Hand Title">
    <p:spTree>
      <p:nvGrpSpPr>
        <p:cNvPr id="1" name=""/>
        <p:cNvGrpSpPr/>
        <p:nvPr/>
      </p:nvGrpSpPr>
      <p:grpSpPr>
        <a:xfrm>
          <a:off x="0" y="0"/>
          <a:ext cx="0" cy="0"/>
          <a:chOff x="0" y="0"/>
          <a:chExt cx="0" cy="0"/>
        </a:xfrm>
      </p:grpSpPr>
      <p:sp>
        <p:nvSpPr>
          <p:cNvPr id="14" name="Text Placeholder 31">
            <a:extLst>
              <a:ext uri="{FF2B5EF4-FFF2-40B4-BE49-F238E27FC236}">
                <a16:creationId xmlns:a16="http://schemas.microsoft.com/office/drawing/2014/main" id="{F63F4BAC-3F25-8A40-B3D1-AE4BAA2DBA57}"/>
              </a:ext>
            </a:extLst>
          </p:cNvPr>
          <p:cNvSpPr>
            <a:spLocks noGrp="1"/>
          </p:cNvSpPr>
          <p:nvPr>
            <p:ph type="body" sz="quarter" idx="12" hasCustomPrompt="1"/>
          </p:nvPr>
        </p:nvSpPr>
        <p:spPr>
          <a:xfrm>
            <a:off x="351877"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5" name="Text Placeholder 35">
            <a:extLst>
              <a:ext uri="{FF2B5EF4-FFF2-40B4-BE49-F238E27FC236}">
                <a16:creationId xmlns:a16="http://schemas.microsoft.com/office/drawing/2014/main" id="{680E44EC-E632-BA44-959F-89CA51BAC4F8}"/>
              </a:ext>
            </a:extLst>
          </p:cNvPr>
          <p:cNvSpPr>
            <a:spLocks noGrp="1"/>
          </p:cNvSpPr>
          <p:nvPr>
            <p:ph type="body" sz="quarter" idx="13" hasCustomPrompt="1"/>
          </p:nvPr>
        </p:nvSpPr>
        <p:spPr>
          <a:xfrm>
            <a:off x="351877" y="652388"/>
            <a:ext cx="4018561"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AE150417-21BF-6BBF-2138-FCE223E23CB1}"/>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10945178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eft Hand Title + Bullets">
    <p:spTree>
      <p:nvGrpSpPr>
        <p:cNvPr id="1" name=""/>
        <p:cNvGrpSpPr/>
        <p:nvPr/>
      </p:nvGrpSpPr>
      <p:grpSpPr>
        <a:xfrm>
          <a:off x="0" y="0"/>
          <a:ext cx="0" cy="0"/>
          <a:chOff x="0" y="0"/>
          <a:chExt cx="0" cy="0"/>
        </a:xfrm>
      </p:grpSpPr>
      <p:sp>
        <p:nvSpPr>
          <p:cNvPr id="8" name="Segnaposto immagine 3"/>
          <p:cNvSpPr>
            <a:spLocks noGrp="1"/>
          </p:cNvSpPr>
          <p:nvPr>
            <p:ph type="pic" sz="quarter" idx="14" hasCustomPrompt="1"/>
          </p:nvPr>
        </p:nvSpPr>
        <p:spPr>
          <a:xfrm>
            <a:off x="4435928" y="0"/>
            <a:ext cx="4708071" cy="5143500"/>
          </a:xfrm>
          <a:prstGeom prst="rect">
            <a:avLst/>
          </a:prstGeom>
          <a:solidFill>
            <a:srgbClr val="228244"/>
          </a:solidFill>
        </p:spPr>
        <p:txBody>
          <a:bodyPr vert="horz" lIns="91240" tIns="45620" rIns="91240" bIns="45620" rtlCol="0">
            <a:normAutofit/>
          </a:bodyPr>
          <a:lstStyle>
            <a:lvl1pPr marL="0" indent="0">
              <a:buNone/>
              <a:defRPr lang="en-US" sz="600" baseline="0" dirty="0">
                <a:solidFill>
                  <a:schemeClr val="bg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1">
            <a:extLst>
              <a:ext uri="{FF2B5EF4-FFF2-40B4-BE49-F238E27FC236}">
                <a16:creationId xmlns:a16="http://schemas.microsoft.com/office/drawing/2014/main" id="{50D033A8-B7C0-5E4D-90E5-EADDB19A3B0A}"/>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5E3607FA-A0F7-5147-96E3-ACDC678985D1}"/>
              </a:ext>
            </a:extLst>
          </p:cNvPr>
          <p:cNvSpPr>
            <a:spLocks noGrp="1"/>
          </p:cNvSpPr>
          <p:nvPr>
            <p:ph type="body" sz="quarter" idx="27"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5" name="Text Placeholder 12">
            <a:extLst>
              <a:ext uri="{FF2B5EF4-FFF2-40B4-BE49-F238E27FC236}">
                <a16:creationId xmlns:a16="http://schemas.microsoft.com/office/drawing/2014/main" id="{66A625DA-365D-9F47-91E8-230214C96F53}"/>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633B7784-ABB0-78C5-62FA-1480FCB48A79}"/>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8311661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eft Hand Title + LOGOS">
    <p:bg>
      <p:bgPr>
        <a:solidFill>
          <a:srgbClr val="228244"/>
        </a:solidFill>
        <a:effectLst/>
      </p:bgPr>
    </p:bg>
    <p:spTree>
      <p:nvGrpSpPr>
        <p:cNvPr id="1" name=""/>
        <p:cNvGrpSpPr/>
        <p:nvPr/>
      </p:nvGrpSpPr>
      <p:grpSpPr>
        <a:xfrm>
          <a:off x="0" y="0"/>
          <a:ext cx="0" cy="0"/>
          <a:chOff x="0" y="0"/>
          <a:chExt cx="0" cy="0"/>
        </a:xfrm>
      </p:grpSpPr>
      <p:sp>
        <p:nvSpPr>
          <p:cNvPr id="12" name="Segnaposto immagine 2"/>
          <p:cNvSpPr>
            <a:spLocks noGrp="1"/>
          </p:cNvSpPr>
          <p:nvPr>
            <p:ph type="pic" sz="quarter" idx="27" hasCustomPrompt="1"/>
          </p:nvPr>
        </p:nvSpPr>
        <p:spPr>
          <a:xfrm>
            <a:off x="4525966" y="536575"/>
            <a:ext cx="4084637" cy="4083050"/>
          </a:xfrm>
          <a:prstGeom prst="rect">
            <a:avLst/>
          </a:prstGeom>
          <a:solidFill>
            <a:schemeClr val="bg1"/>
          </a:solidFill>
        </p:spPr>
        <p:txBody>
          <a:bodyPr>
            <a:normAutofit/>
          </a:bodyPr>
          <a:lstStyle>
            <a:lvl1pPr marL="0" indent="0" algn="ctr">
              <a:buNone/>
              <a:defRPr sz="600" baseline="0">
                <a:solidFill>
                  <a:schemeClr val="accent3"/>
                </a:solidFill>
                <a:latin typeface="+mn-lt"/>
                <a:cs typeface="Arial" panose="020B0604020202020204" pitchFamily="34" charset="0"/>
              </a:defRPr>
            </a:lvl1pPr>
          </a:lstStyle>
          <a:p>
            <a:r>
              <a:rPr lang="en-US" dirty="0"/>
              <a:t>Click to add photo or logos</a:t>
            </a:r>
          </a:p>
        </p:txBody>
      </p:sp>
      <p:sp>
        <p:nvSpPr>
          <p:cNvPr id="32" name="Text Placeholder 31"/>
          <p:cNvSpPr>
            <a:spLocks noGrp="1"/>
          </p:cNvSpPr>
          <p:nvPr>
            <p:ph type="body" sz="quarter" idx="10" hasCustomPrompt="1"/>
          </p:nvPr>
        </p:nvSpPr>
        <p:spPr>
          <a:xfrm>
            <a:off x="351877" y="417310"/>
            <a:ext cx="4084052" cy="419100"/>
          </a:xfrm>
          <a:prstGeom prst="rect">
            <a:avLst/>
          </a:prstGeom>
        </p:spPr>
        <p:txBody>
          <a:bodyPr>
            <a:noAutofit/>
          </a:bodyPr>
          <a:lstStyle>
            <a:lvl1pPr marL="0" indent="0" algn="l">
              <a:lnSpc>
                <a:spcPct val="90000"/>
              </a:lnSpc>
              <a:buNone/>
              <a:defRPr sz="2800" b="0" spc="100" baseline="0">
                <a:solidFill>
                  <a:srgbClr val="FFFFFF"/>
                </a:solidFill>
                <a:latin typeface="+mj-lt"/>
                <a:cs typeface="Webnar Bold"/>
              </a:defRPr>
            </a:lvl1pPr>
          </a:lstStyle>
          <a:p>
            <a:pPr lvl="0"/>
            <a:r>
              <a:rPr lang="en-US" dirty="0"/>
              <a:t>Title Goes Here</a:t>
            </a:r>
          </a:p>
        </p:txBody>
      </p:sp>
      <p:sp>
        <p:nvSpPr>
          <p:cNvPr id="17" name="Text Placeholder 35"/>
          <p:cNvSpPr>
            <a:spLocks noGrp="1"/>
          </p:cNvSpPr>
          <p:nvPr>
            <p:ph type="body" sz="quarter" idx="11" hasCustomPrompt="1"/>
          </p:nvPr>
        </p:nvSpPr>
        <p:spPr>
          <a:xfrm>
            <a:off x="351877" y="907850"/>
            <a:ext cx="4084052" cy="173037"/>
          </a:xfrm>
          <a:prstGeom prst="rect">
            <a:avLst/>
          </a:prstGeom>
        </p:spPr>
        <p:txBody>
          <a:bodyPr>
            <a:noAutofit/>
          </a:bodyPr>
          <a:lstStyle>
            <a:lvl1pPr marL="0" indent="0" algn="l">
              <a:lnSpc>
                <a:spcPct val="90000"/>
              </a:lnSpc>
              <a:buNone/>
              <a:defRPr sz="800" b="1" kern="400" spc="100" baseline="0">
                <a:solidFill>
                  <a:srgbClr val="FFFFFF"/>
                </a:solidFill>
                <a:latin typeface="+mn-lt"/>
              </a:defRPr>
            </a:lvl1pPr>
          </a:lstStyle>
          <a:p>
            <a:pPr lvl="0"/>
            <a:r>
              <a:rPr lang="en-US" dirty="0"/>
              <a:t>SUBHEAD GOES HERE (DELETE IF NOT NEEDED)</a:t>
            </a:r>
          </a:p>
        </p:txBody>
      </p:sp>
      <p:sp>
        <p:nvSpPr>
          <p:cNvPr id="15" name="Text Placeholder 12">
            <a:extLst>
              <a:ext uri="{FF2B5EF4-FFF2-40B4-BE49-F238E27FC236}">
                <a16:creationId xmlns:a16="http://schemas.microsoft.com/office/drawing/2014/main" id="{CF8CA217-2E66-1345-884D-CF27E71F9CD0}"/>
              </a:ext>
            </a:extLst>
          </p:cNvPr>
          <p:cNvSpPr>
            <a:spLocks noGrp="1"/>
          </p:cNvSpPr>
          <p:nvPr>
            <p:ph type="body" sz="quarter" idx="25" hasCustomPrompt="1"/>
          </p:nvPr>
        </p:nvSpPr>
        <p:spPr>
          <a:xfrm>
            <a:off x="351877" y="1438233"/>
            <a:ext cx="3898028" cy="3177864"/>
          </a:xfrm>
          <a:prstGeom prst="rect">
            <a:avLst/>
          </a:prstGeom>
        </p:spPr>
        <p:txBody>
          <a:bodyPr>
            <a:noAutofit/>
          </a:bodyPr>
          <a:lstStyle>
            <a:lvl1pPr marL="171059" indent="-171059">
              <a:lnSpc>
                <a:spcPct val="120000"/>
              </a:lnSpc>
              <a:buClr>
                <a:schemeClr val="bg1"/>
              </a:buClr>
              <a:buSzPct val="130000"/>
              <a:buFont typeface="Wingdings" charset="2"/>
              <a:buChar char="§"/>
              <a:defRPr sz="1400" b="0" i="0" spc="0">
                <a:solidFill>
                  <a:schemeClr val="bg1"/>
                </a:solidFill>
                <a:latin typeface="+mn-lt"/>
                <a:cs typeface="Calibri Light"/>
              </a:defRPr>
            </a:lvl1pPr>
            <a:lvl2pPr marL="627236" indent="-171059">
              <a:lnSpc>
                <a:spcPct val="120000"/>
              </a:lnSpc>
              <a:buClr>
                <a:schemeClr val="bg1"/>
              </a:buClr>
              <a:buSzPct val="130000"/>
              <a:buFont typeface="Wingdings" charset="2"/>
              <a:buChar char="§"/>
              <a:defRPr sz="1200" b="0" i="0" spc="0">
                <a:solidFill>
                  <a:schemeClr val="bg1"/>
                </a:solidFill>
                <a:latin typeface="+mn-lt"/>
                <a:cs typeface="Calibri Light"/>
              </a:defRPr>
            </a:lvl2pPr>
            <a:lvl3pPr marL="1083789" indent="-171438">
              <a:lnSpc>
                <a:spcPct val="120000"/>
              </a:lnSpc>
              <a:buClr>
                <a:schemeClr val="bg1"/>
              </a:buClr>
              <a:buSzPct val="130000"/>
              <a:buFont typeface="Wingdings" charset="2"/>
              <a:buChar char="§"/>
              <a:defRPr sz="1050" b="0" i="0">
                <a:solidFill>
                  <a:schemeClr val="bg1"/>
                </a:solidFill>
                <a:latin typeface="+mn-lt"/>
                <a:cs typeface="Calibri Light"/>
              </a:defRPr>
            </a:lvl3pPr>
            <a:lvl4pPr marL="1539965" indent="-171438">
              <a:lnSpc>
                <a:spcPct val="120000"/>
              </a:lnSpc>
              <a:buClr>
                <a:schemeClr val="bg1"/>
              </a:buClr>
              <a:buSzPct val="130000"/>
              <a:buFont typeface="Wingdings" charset="2"/>
              <a:buChar char="§"/>
              <a:defRPr sz="800" b="0" i="0">
                <a:solidFill>
                  <a:schemeClr val="bg1"/>
                </a:solidFill>
                <a:latin typeface="+mn-lt"/>
                <a:cs typeface="Calibri Light"/>
              </a:defRPr>
            </a:lvl4pPr>
            <a:lvl5pPr marL="1996140" indent="-171438">
              <a:lnSpc>
                <a:spcPct val="120000"/>
              </a:lnSpc>
              <a:buClr>
                <a:schemeClr val="bg1"/>
              </a:buClr>
              <a:buSzPct val="130000"/>
              <a:buFont typeface="Wingdings" charset="2"/>
              <a:buChar char="§"/>
              <a:defRPr sz="700" b="0" i="0">
                <a:solidFill>
                  <a:schemeClr val="bg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6F417267-8B21-99B4-1849-E278DA832417}"/>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15490643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ll White: Left Hand Title + Bullets">
    <p:spTree>
      <p:nvGrpSpPr>
        <p:cNvPr id="1" name=""/>
        <p:cNvGrpSpPr/>
        <p:nvPr/>
      </p:nvGrpSpPr>
      <p:grpSpPr>
        <a:xfrm>
          <a:off x="0" y="0"/>
          <a:ext cx="0" cy="0"/>
          <a:chOff x="0" y="0"/>
          <a:chExt cx="0" cy="0"/>
        </a:xfrm>
      </p:grpSpPr>
      <p:sp>
        <p:nvSpPr>
          <p:cNvPr id="9" name="Text Placeholder 31">
            <a:extLst>
              <a:ext uri="{FF2B5EF4-FFF2-40B4-BE49-F238E27FC236}">
                <a16:creationId xmlns:a16="http://schemas.microsoft.com/office/drawing/2014/main" id="{2A969D50-1291-3E46-8BA3-D64A5CDEA117}"/>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1" name="Text Placeholder 35">
            <a:extLst>
              <a:ext uri="{FF2B5EF4-FFF2-40B4-BE49-F238E27FC236}">
                <a16:creationId xmlns:a16="http://schemas.microsoft.com/office/drawing/2014/main" id="{4084E1DC-5833-744E-8FE3-1597248030BB}"/>
              </a:ext>
            </a:extLst>
          </p:cNvPr>
          <p:cNvSpPr>
            <a:spLocks noGrp="1"/>
          </p:cNvSpPr>
          <p:nvPr>
            <p:ph type="body" sz="quarter" idx="28"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3" name="Text Placeholder 12">
            <a:extLst>
              <a:ext uri="{FF2B5EF4-FFF2-40B4-BE49-F238E27FC236}">
                <a16:creationId xmlns:a16="http://schemas.microsoft.com/office/drawing/2014/main" id="{BF6974CE-C20D-584A-8D3C-BBD70BD2E393}"/>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F9FB8F4E-B61D-FD1D-FA41-A3783B4E46BA}"/>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10081579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lement A-D With Placeholder">
    <p:spTree>
      <p:nvGrpSpPr>
        <p:cNvPr id="1" name=""/>
        <p:cNvGrpSpPr/>
        <p:nvPr/>
      </p:nvGrpSpPr>
      <p:grpSpPr>
        <a:xfrm>
          <a:off x="0" y="0"/>
          <a:ext cx="0" cy="0"/>
          <a:chOff x="0" y="0"/>
          <a:chExt cx="0" cy="0"/>
        </a:xfrm>
      </p:grpSpPr>
      <p:sp>
        <p:nvSpPr>
          <p:cNvPr id="28" name="Text Placeholder 2"/>
          <p:cNvSpPr>
            <a:spLocks noGrp="1"/>
          </p:cNvSpPr>
          <p:nvPr>
            <p:ph type="body" sz="quarter" idx="24" hasCustomPrompt="1"/>
          </p:nvPr>
        </p:nvSpPr>
        <p:spPr>
          <a:xfrm>
            <a:off x="7002494" y="3051508"/>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D</a:t>
            </a:r>
          </a:p>
        </p:txBody>
      </p:sp>
      <p:sp>
        <p:nvSpPr>
          <p:cNvPr id="30" name="Text Placeholder 2"/>
          <p:cNvSpPr>
            <a:spLocks noGrp="1"/>
          </p:cNvSpPr>
          <p:nvPr>
            <p:ph type="body" sz="quarter" idx="26" hasCustomPrompt="1"/>
          </p:nvPr>
        </p:nvSpPr>
        <p:spPr>
          <a:xfrm>
            <a:off x="7002494" y="1543576"/>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C</a:t>
            </a:r>
          </a:p>
        </p:txBody>
      </p:sp>
      <p:sp>
        <p:nvSpPr>
          <p:cNvPr id="25" name="Text Placeholder 2"/>
          <p:cNvSpPr>
            <a:spLocks noGrp="1"/>
          </p:cNvSpPr>
          <p:nvPr>
            <p:ph type="body" sz="quarter" idx="22" hasCustomPrompt="1"/>
          </p:nvPr>
        </p:nvSpPr>
        <p:spPr>
          <a:xfrm>
            <a:off x="342169" y="3051508"/>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B</a:t>
            </a:r>
          </a:p>
        </p:txBody>
      </p:sp>
      <p:sp>
        <p:nvSpPr>
          <p:cNvPr id="22" name="Text Placeholder 2"/>
          <p:cNvSpPr>
            <a:spLocks noGrp="1"/>
          </p:cNvSpPr>
          <p:nvPr>
            <p:ph type="body" sz="quarter" idx="20" hasCustomPrompt="1"/>
          </p:nvPr>
        </p:nvSpPr>
        <p:spPr>
          <a:xfrm>
            <a:off x="342169" y="1543576"/>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A</a:t>
            </a:r>
          </a:p>
        </p:txBody>
      </p:sp>
      <p:sp>
        <p:nvSpPr>
          <p:cNvPr id="33" name="Text Placeholder 32"/>
          <p:cNvSpPr>
            <a:spLocks noGrp="1"/>
          </p:cNvSpPr>
          <p:nvPr>
            <p:ph type="body" sz="quarter" idx="27" hasCustomPrompt="1"/>
          </p:nvPr>
        </p:nvSpPr>
        <p:spPr>
          <a:xfrm>
            <a:off x="7001903" y="1854203"/>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34" name="Text Placeholder 32"/>
          <p:cNvSpPr>
            <a:spLocks noGrp="1"/>
          </p:cNvSpPr>
          <p:nvPr>
            <p:ph type="body" sz="quarter" idx="28" hasCustomPrompt="1"/>
          </p:nvPr>
        </p:nvSpPr>
        <p:spPr>
          <a:xfrm>
            <a:off x="7001903" y="3362242"/>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14" name="Text Placeholder 32"/>
          <p:cNvSpPr>
            <a:spLocks noGrp="1"/>
          </p:cNvSpPr>
          <p:nvPr>
            <p:ph type="body" sz="quarter" idx="29" hasCustomPrompt="1"/>
          </p:nvPr>
        </p:nvSpPr>
        <p:spPr>
          <a:xfrm>
            <a:off x="342218" y="1854203"/>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15" name="Text Placeholder 32"/>
          <p:cNvSpPr>
            <a:spLocks noGrp="1"/>
          </p:cNvSpPr>
          <p:nvPr>
            <p:ph type="body" sz="quarter" idx="30" hasCustomPrompt="1"/>
          </p:nvPr>
        </p:nvSpPr>
        <p:spPr>
          <a:xfrm>
            <a:off x="342218" y="3362242"/>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0" name="Text Placeholder 35">
            <a:extLst>
              <a:ext uri="{FF2B5EF4-FFF2-40B4-BE49-F238E27FC236}">
                <a16:creationId xmlns:a16="http://schemas.microsoft.com/office/drawing/2014/main" id="{DF8578C3-F05B-FC4B-BB67-2A3A2BAB7664}"/>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4" name="Text Placeholder 31">
            <a:extLst>
              <a:ext uri="{FF2B5EF4-FFF2-40B4-BE49-F238E27FC236}">
                <a16:creationId xmlns:a16="http://schemas.microsoft.com/office/drawing/2014/main" id="{3B38456E-CE6B-F842-A3BB-44B9D94B6785}"/>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0816B09F-A54A-2E6D-6B49-1B5EAFF825B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9586065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 Points + Placeholders">
    <p:spTree>
      <p:nvGrpSpPr>
        <p:cNvPr id="1" name=""/>
        <p:cNvGrpSpPr/>
        <p:nvPr/>
      </p:nvGrpSpPr>
      <p:grpSpPr>
        <a:xfrm>
          <a:off x="0" y="0"/>
          <a:ext cx="0" cy="0"/>
          <a:chOff x="0" y="0"/>
          <a:chExt cx="0" cy="0"/>
        </a:xfrm>
      </p:grpSpPr>
      <p:sp>
        <p:nvSpPr>
          <p:cNvPr id="36" name="Text Placeholder 2"/>
          <p:cNvSpPr>
            <a:spLocks noGrp="1"/>
          </p:cNvSpPr>
          <p:nvPr>
            <p:ph type="body" sz="quarter" idx="32" hasCustomPrompt="1"/>
          </p:nvPr>
        </p:nvSpPr>
        <p:spPr>
          <a:xfrm>
            <a:off x="6740664" y="1543576"/>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37" name="Text Placeholder 3"/>
          <p:cNvSpPr>
            <a:spLocks noGrp="1"/>
          </p:cNvSpPr>
          <p:nvPr>
            <p:ph type="body" sz="quarter" idx="33" hasCustomPrompt="1"/>
          </p:nvPr>
        </p:nvSpPr>
        <p:spPr>
          <a:xfrm>
            <a:off x="6741399" y="1854200"/>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38" name="Text Placeholder 2"/>
          <p:cNvSpPr>
            <a:spLocks noGrp="1"/>
          </p:cNvSpPr>
          <p:nvPr>
            <p:ph type="body" sz="quarter" idx="34" hasCustomPrompt="1"/>
          </p:nvPr>
        </p:nvSpPr>
        <p:spPr>
          <a:xfrm>
            <a:off x="6740664" y="3051508"/>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39" name="Text Placeholder 3"/>
          <p:cNvSpPr>
            <a:spLocks noGrp="1"/>
          </p:cNvSpPr>
          <p:nvPr>
            <p:ph type="body" sz="quarter" idx="35" hasCustomPrompt="1"/>
          </p:nvPr>
        </p:nvSpPr>
        <p:spPr>
          <a:xfrm>
            <a:off x="6741399" y="3362132"/>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2" name="Text Placeholder 2"/>
          <p:cNvSpPr>
            <a:spLocks noGrp="1"/>
          </p:cNvSpPr>
          <p:nvPr>
            <p:ph type="body" sz="quarter" idx="20" hasCustomPrompt="1"/>
          </p:nvPr>
        </p:nvSpPr>
        <p:spPr>
          <a:xfrm>
            <a:off x="342168" y="1543576"/>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4" name="Text Placeholder 3"/>
          <p:cNvSpPr>
            <a:spLocks noGrp="1"/>
          </p:cNvSpPr>
          <p:nvPr>
            <p:ph type="body" sz="quarter" idx="29" hasCustomPrompt="1"/>
          </p:nvPr>
        </p:nvSpPr>
        <p:spPr>
          <a:xfrm>
            <a:off x="342900" y="1854200"/>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32" name="Text Placeholder 2"/>
          <p:cNvSpPr>
            <a:spLocks noGrp="1"/>
          </p:cNvSpPr>
          <p:nvPr>
            <p:ph type="body" sz="quarter" idx="30" hasCustomPrompt="1"/>
          </p:nvPr>
        </p:nvSpPr>
        <p:spPr>
          <a:xfrm>
            <a:off x="342168" y="3051508"/>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35" name="Text Placeholder 3"/>
          <p:cNvSpPr>
            <a:spLocks noGrp="1"/>
          </p:cNvSpPr>
          <p:nvPr>
            <p:ph type="body" sz="quarter" idx="31" hasCustomPrompt="1"/>
          </p:nvPr>
        </p:nvSpPr>
        <p:spPr>
          <a:xfrm>
            <a:off x="342900" y="3362132"/>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4" name="Text Placeholder 35">
            <a:extLst>
              <a:ext uri="{FF2B5EF4-FFF2-40B4-BE49-F238E27FC236}">
                <a16:creationId xmlns:a16="http://schemas.microsoft.com/office/drawing/2014/main" id="{219CA6C7-91CA-8E4D-805F-D9C345BFB762}"/>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5" name="Text Placeholder 31">
            <a:extLst>
              <a:ext uri="{FF2B5EF4-FFF2-40B4-BE49-F238E27FC236}">
                <a16:creationId xmlns:a16="http://schemas.microsoft.com/office/drawing/2014/main" id="{D4568301-2A5D-5C4F-91C5-6572A978E223}"/>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637BD8EF-9490-3395-CEF1-DA43E0315FC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7276354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evice / Screens 1">
    <p:spTree>
      <p:nvGrpSpPr>
        <p:cNvPr id="1" name=""/>
        <p:cNvGrpSpPr/>
        <p:nvPr/>
      </p:nvGrpSpPr>
      <p:grpSpPr>
        <a:xfrm>
          <a:off x="0" y="0"/>
          <a:ext cx="0" cy="0"/>
          <a:chOff x="0" y="0"/>
          <a:chExt cx="0" cy="0"/>
        </a:xfrm>
      </p:grpSpPr>
      <p:sp>
        <p:nvSpPr>
          <p:cNvPr id="25" name="Text Placeholder 35">
            <a:extLst>
              <a:ext uri="{FF2B5EF4-FFF2-40B4-BE49-F238E27FC236}">
                <a16:creationId xmlns:a16="http://schemas.microsoft.com/office/drawing/2014/main" id="{3DD87598-04DA-8648-B37B-6CF83F53D9E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6" name="Text Placeholder 31">
            <a:extLst>
              <a:ext uri="{FF2B5EF4-FFF2-40B4-BE49-F238E27FC236}">
                <a16:creationId xmlns:a16="http://schemas.microsoft.com/office/drawing/2014/main" id="{72F90642-A74C-1A40-B760-5C2F71F96B84}"/>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6" name="Segnaposto immagine 5">
            <a:extLst>
              <a:ext uri="{FF2B5EF4-FFF2-40B4-BE49-F238E27FC236}">
                <a16:creationId xmlns:a16="http://schemas.microsoft.com/office/drawing/2014/main" id="{234CADC5-367F-0943-8C6E-3CB43E52FCE1}"/>
              </a:ext>
            </a:extLst>
          </p:cNvPr>
          <p:cNvSpPr>
            <a:spLocks noGrp="1"/>
          </p:cNvSpPr>
          <p:nvPr>
            <p:ph type="pic" sz="quarter" idx="13" hasCustomPrompt="1"/>
          </p:nvPr>
        </p:nvSpPr>
        <p:spPr>
          <a:xfrm>
            <a:off x="2703513" y="1385888"/>
            <a:ext cx="3490912" cy="1944687"/>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7" name="Segnaposto immagine 7">
            <a:extLst>
              <a:ext uri="{FF2B5EF4-FFF2-40B4-BE49-F238E27FC236}">
                <a16:creationId xmlns:a16="http://schemas.microsoft.com/office/drawing/2014/main" id="{EE3F2614-588E-2141-85CF-40D82722FFAD}"/>
              </a:ext>
            </a:extLst>
          </p:cNvPr>
          <p:cNvSpPr>
            <a:spLocks noGrp="1"/>
          </p:cNvSpPr>
          <p:nvPr>
            <p:ph type="pic" sz="quarter" idx="14" hasCustomPrompt="1"/>
          </p:nvPr>
        </p:nvSpPr>
        <p:spPr>
          <a:xfrm>
            <a:off x="646116" y="2576514"/>
            <a:ext cx="1157287" cy="1631950"/>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8" name="Segnaposto immagine 2">
            <a:extLst>
              <a:ext uri="{FF2B5EF4-FFF2-40B4-BE49-F238E27FC236}">
                <a16:creationId xmlns:a16="http://schemas.microsoft.com/office/drawing/2014/main" id="{B57D150E-A332-EB43-B4B4-FA1D7B6AEBAA}"/>
              </a:ext>
            </a:extLst>
          </p:cNvPr>
          <p:cNvSpPr>
            <a:spLocks noGrp="1"/>
          </p:cNvSpPr>
          <p:nvPr>
            <p:ph type="pic" sz="quarter" idx="12" hasCustomPrompt="1"/>
          </p:nvPr>
        </p:nvSpPr>
        <p:spPr>
          <a:xfrm>
            <a:off x="6334126" y="2726083"/>
            <a:ext cx="2314254" cy="1482380"/>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9" name="Segnaposto immagine 9">
            <a:extLst>
              <a:ext uri="{FF2B5EF4-FFF2-40B4-BE49-F238E27FC236}">
                <a16:creationId xmlns:a16="http://schemas.microsoft.com/office/drawing/2014/main" id="{80773879-BA81-8245-AD1A-B69328FFE199}"/>
              </a:ext>
            </a:extLst>
          </p:cNvPr>
          <p:cNvSpPr>
            <a:spLocks noGrp="1"/>
          </p:cNvSpPr>
          <p:nvPr>
            <p:ph type="pic" sz="quarter" idx="29" hasCustomPrompt="1"/>
          </p:nvPr>
        </p:nvSpPr>
        <p:spPr>
          <a:xfrm>
            <a:off x="1972055" y="3068164"/>
            <a:ext cx="644147" cy="1380542"/>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FFAF5401-8C1B-D8C0-FCA4-57DD4BE379B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8218855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evice / Screens 2">
    <p:spTree>
      <p:nvGrpSpPr>
        <p:cNvPr id="1" name=""/>
        <p:cNvGrpSpPr/>
        <p:nvPr/>
      </p:nvGrpSpPr>
      <p:grpSpPr>
        <a:xfrm>
          <a:off x="0" y="0"/>
          <a:ext cx="0" cy="0"/>
          <a:chOff x="0" y="0"/>
          <a:chExt cx="0" cy="0"/>
        </a:xfrm>
      </p:grpSpPr>
      <p:sp>
        <p:nvSpPr>
          <p:cNvPr id="25" name="Text Placeholder 35">
            <a:extLst>
              <a:ext uri="{FF2B5EF4-FFF2-40B4-BE49-F238E27FC236}">
                <a16:creationId xmlns:a16="http://schemas.microsoft.com/office/drawing/2014/main" id="{3DD87598-04DA-8648-B37B-6CF83F53D9E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6" name="Text Placeholder 31">
            <a:extLst>
              <a:ext uri="{FF2B5EF4-FFF2-40B4-BE49-F238E27FC236}">
                <a16:creationId xmlns:a16="http://schemas.microsoft.com/office/drawing/2014/main" id="{72F90642-A74C-1A40-B760-5C2F71F96B84}"/>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8" name="Segnaposto immagine 2">
            <a:extLst>
              <a:ext uri="{FF2B5EF4-FFF2-40B4-BE49-F238E27FC236}">
                <a16:creationId xmlns:a16="http://schemas.microsoft.com/office/drawing/2014/main" id="{D1062C7F-A860-CB4D-9BB6-1EF4A9B0325D}"/>
              </a:ext>
            </a:extLst>
          </p:cNvPr>
          <p:cNvSpPr>
            <a:spLocks noGrp="1"/>
          </p:cNvSpPr>
          <p:nvPr>
            <p:ph type="pic" sz="quarter" idx="12" hasCustomPrompt="1"/>
          </p:nvPr>
        </p:nvSpPr>
        <p:spPr>
          <a:xfrm>
            <a:off x="1942641" y="1142082"/>
            <a:ext cx="5233222" cy="3307998"/>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A7D9B906-D320-EFBC-8E12-44D7CA9D3B0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8546341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vice / Screens 3">
    <p:spTree>
      <p:nvGrpSpPr>
        <p:cNvPr id="1" name=""/>
        <p:cNvGrpSpPr/>
        <p:nvPr/>
      </p:nvGrpSpPr>
      <p:grpSpPr>
        <a:xfrm>
          <a:off x="0" y="0"/>
          <a:ext cx="0" cy="0"/>
          <a:chOff x="0" y="0"/>
          <a:chExt cx="0" cy="0"/>
        </a:xfrm>
      </p:grpSpPr>
      <p:sp>
        <p:nvSpPr>
          <p:cNvPr id="10" name="Segnaposto immagine 5">
            <a:extLst>
              <a:ext uri="{FF2B5EF4-FFF2-40B4-BE49-F238E27FC236}">
                <a16:creationId xmlns:a16="http://schemas.microsoft.com/office/drawing/2014/main" id="{F22A7D34-D28C-1947-A526-0DB4B2065807}"/>
              </a:ext>
            </a:extLst>
          </p:cNvPr>
          <p:cNvSpPr>
            <a:spLocks noGrp="1"/>
          </p:cNvSpPr>
          <p:nvPr>
            <p:ph type="pic" sz="quarter" idx="13" hasCustomPrompt="1"/>
          </p:nvPr>
        </p:nvSpPr>
        <p:spPr>
          <a:xfrm>
            <a:off x="395164" y="950823"/>
            <a:ext cx="4074060" cy="2299372"/>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4" name="Text Placeholder 31">
            <a:extLst>
              <a:ext uri="{FF2B5EF4-FFF2-40B4-BE49-F238E27FC236}">
                <a16:creationId xmlns:a16="http://schemas.microsoft.com/office/drawing/2014/main" id="{D4E0BE54-53A8-014A-9A8D-928F663B00B6}"/>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7" name="Text Placeholder 35">
            <a:extLst>
              <a:ext uri="{FF2B5EF4-FFF2-40B4-BE49-F238E27FC236}">
                <a16:creationId xmlns:a16="http://schemas.microsoft.com/office/drawing/2014/main" id="{EAC2ADAA-EC57-864F-93A4-0EAA970D7A5F}"/>
              </a:ext>
            </a:extLst>
          </p:cNvPr>
          <p:cNvSpPr>
            <a:spLocks noGrp="1"/>
          </p:cNvSpPr>
          <p:nvPr>
            <p:ph type="body" sz="quarter" idx="14"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8" name="Text Placeholder 12">
            <a:extLst>
              <a:ext uri="{FF2B5EF4-FFF2-40B4-BE49-F238E27FC236}">
                <a16:creationId xmlns:a16="http://schemas.microsoft.com/office/drawing/2014/main" id="{1BB1CB0E-135B-2942-9EAC-C0E986F1D03B}"/>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DEFF244-D531-5171-36DA-6C7BB91015C2}"/>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14993485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evice / Screens 4">
    <p:spTree>
      <p:nvGrpSpPr>
        <p:cNvPr id="1" name=""/>
        <p:cNvGrpSpPr/>
        <p:nvPr/>
      </p:nvGrpSpPr>
      <p:grpSpPr>
        <a:xfrm>
          <a:off x="0" y="0"/>
          <a:ext cx="0" cy="0"/>
          <a:chOff x="0" y="0"/>
          <a:chExt cx="0" cy="0"/>
        </a:xfrm>
      </p:grpSpPr>
      <p:sp>
        <p:nvSpPr>
          <p:cNvPr id="6" name="Segnaposto immagine 5">
            <a:extLst>
              <a:ext uri="{FF2B5EF4-FFF2-40B4-BE49-F238E27FC236}">
                <a16:creationId xmlns:a16="http://schemas.microsoft.com/office/drawing/2014/main" id="{C58FB53C-1604-574C-9960-0B70146934F8}"/>
              </a:ext>
            </a:extLst>
          </p:cNvPr>
          <p:cNvSpPr>
            <a:spLocks noGrp="1"/>
          </p:cNvSpPr>
          <p:nvPr>
            <p:ph type="pic" sz="quarter" idx="13" hasCustomPrompt="1"/>
          </p:nvPr>
        </p:nvSpPr>
        <p:spPr>
          <a:xfrm>
            <a:off x="1669122" y="258420"/>
            <a:ext cx="5803132" cy="4348483"/>
          </a:xfrm>
          <a:prstGeom prst="roundRect">
            <a:avLst>
              <a:gd name="adj" fmla="val 1929"/>
            </a:avLst>
          </a:pr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F0A537BD-CBC2-C1EB-025C-D5DE6DBAE62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74635570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ice / Screens 5">
    <p:spTree>
      <p:nvGrpSpPr>
        <p:cNvPr id="1" name=""/>
        <p:cNvGrpSpPr/>
        <p:nvPr/>
      </p:nvGrpSpPr>
      <p:grpSpPr>
        <a:xfrm>
          <a:off x="0" y="0"/>
          <a:ext cx="0" cy="0"/>
          <a:chOff x="0" y="0"/>
          <a:chExt cx="0" cy="0"/>
        </a:xfrm>
      </p:grpSpPr>
      <p:sp>
        <p:nvSpPr>
          <p:cNvPr id="14" name="Segnaposto immagine 5">
            <a:extLst>
              <a:ext uri="{FF2B5EF4-FFF2-40B4-BE49-F238E27FC236}">
                <a16:creationId xmlns:a16="http://schemas.microsoft.com/office/drawing/2014/main" id="{1F93F86F-5839-4247-9E6D-6BCE4DA7E3F7}"/>
              </a:ext>
            </a:extLst>
          </p:cNvPr>
          <p:cNvSpPr>
            <a:spLocks noGrp="1"/>
          </p:cNvSpPr>
          <p:nvPr>
            <p:ph type="pic" sz="quarter" idx="13" hasCustomPrompt="1"/>
          </p:nvPr>
        </p:nvSpPr>
        <p:spPr>
          <a:xfrm>
            <a:off x="810116" y="1515022"/>
            <a:ext cx="2789994" cy="1554224"/>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9" name="Segnaposto immagine 7">
            <a:extLst>
              <a:ext uri="{FF2B5EF4-FFF2-40B4-BE49-F238E27FC236}">
                <a16:creationId xmlns:a16="http://schemas.microsoft.com/office/drawing/2014/main" id="{B978B55A-8F51-FE4A-B0F3-2F8B19C6FA3B}"/>
              </a:ext>
            </a:extLst>
          </p:cNvPr>
          <p:cNvSpPr>
            <a:spLocks noGrp="1"/>
          </p:cNvSpPr>
          <p:nvPr>
            <p:ph type="pic" sz="quarter" idx="14" hasCustomPrompt="1"/>
          </p:nvPr>
        </p:nvSpPr>
        <p:spPr>
          <a:xfrm>
            <a:off x="3713034" y="2530315"/>
            <a:ext cx="924924" cy="1304282"/>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1" name="Segnaposto immagine 9">
            <a:extLst>
              <a:ext uri="{FF2B5EF4-FFF2-40B4-BE49-F238E27FC236}">
                <a16:creationId xmlns:a16="http://schemas.microsoft.com/office/drawing/2014/main" id="{23267A99-D524-444F-B851-A1479135F2BC}"/>
              </a:ext>
            </a:extLst>
          </p:cNvPr>
          <p:cNvSpPr>
            <a:spLocks noGrp="1"/>
          </p:cNvSpPr>
          <p:nvPr>
            <p:ph type="pic" sz="quarter" idx="29" hasCustomPrompt="1"/>
          </p:nvPr>
        </p:nvSpPr>
        <p:spPr>
          <a:xfrm>
            <a:off x="237890" y="2995139"/>
            <a:ext cx="511410" cy="10960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marR="0" indent="0" algn="l" defTabSz="456176" rtl="0" eaLnBrk="1" fontAlgn="auto" latinLnBrk="0" hangingPunct="1">
              <a:lnSpc>
                <a:spcPct val="120000"/>
              </a:lnSpc>
              <a:spcBef>
                <a:spcPct val="20000"/>
              </a:spcBef>
              <a:spcAft>
                <a:spcPts val="0"/>
              </a:spcAft>
              <a:buClrTx/>
              <a:buSzTx/>
              <a:buFont typeface="Arial" panose="020B0604020202020204" pitchFamily="34" charset="0"/>
              <a:buNone/>
              <a:tabLst/>
              <a:defRPr sz="600">
                <a:solidFill>
                  <a:schemeClr val="bg1"/>
                </a:solidFill>
              </a:defRPr>
            </a:lvl1pPr>
          </a:lstStyle>
          <a:p>
            <a:pPr marL="171450" marR="0" lvl="0" indent="-171450" algn="l" defTabSz="456176" rtl="0" eaLnBrk="1" fontAlgn="auto" latinLnBrk="0" hangingPunct="1">
              <a:lnSpc>
                <a:spcPct val="120000"/>
              </a:lnSpc>
              <a:spcBef>
                <a:spcPct val="20000"/>
              </a:spcBef>
              <a:spcAft>
                <a:spcPts val="0"/>
              </a:spcAft>
              <a:buClrTx/>
              <a:buSzTx/>
              <a:tabLst/>
              <a:defRPr/>
            </a:pPr>
            <a:r>
              <a:rPr lang="en-US" dirty="0"/>
              <a:t>Insert Image Here.</a:t>
            </a:r>
          </a:p>
          <a:p>
            <a:r>
              <a:rPr lang="it-IT" dirty="0"/>
              <a:t>e</a:t>
            </a:r>
          </a:p>
        </p:txBody>
      </p:sp>
      <p:sp>
        <p:nvSpPr>
          <p:cNvPr id="12" name="Text Placeholder 31">
            <a:extLst>
              <a:ext uri="{FF2B5EF4-FFF2-40B4-BE49-F238E27FC236}">
                <a16:creationId xmlns:a16="http://schemas.microsoft.com/office/drawing/2014/main" id="{020909BA-71F3-FB49-9EFE-5A3A3C8546E9}"/>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EA6432D4-0A7D-CC43-99EC-CB884EC26103}"/>
              </a:ext>
            </a:extLst>
          </p:cNvPr>
          <p:cNvSpPr>
            <a:spLocks noGrp="1"/>
          </p:cNvSpPr>
          <p:nvPr>
            <p:ph type="body" sz="quarter" idx="30"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5" name="Text Placeholder 12">
            <a:extLst>
              <a:ext uri="{FF2B5EF4-FFF2-40B4-BE49-F238E27FC236}">
                <a16:creationId xmlns:a16="http://schemas.microsoft.com/office/drawing/2014/main" id="{348178B6-3E64-0540-9D09-B76656572F32}"/>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2C7F5A4F-0F61-7A60-F7F2-1BEB56377658}"/>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73281049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vice / Screens 6">
    <p:spTree>
      <p:nvGrpSpPr>
        <p:cNvPr id="1" name=""/>
        <p:cNvGrpSpPr/>
        <p:nvPr/>
      </p:nvGrpSpPr>
      <p:grpSpPr>
        <a:xfrm>
          <a:off x="0" y="0"/>
          <a:ext cx="0" cy="0"/>
          <a:chOff x="0" y="0"/>
          <a:chExt cx="0" cy="0"/>
        </a:xfrm>
      </p:grpSpPr>
      <p:sp>
        <p:nvSpPr>
          <p:cNvPr id="10" name="Segnaposto immagine 5">
            <a:extLst>
              <a:ext uri="{FF2B5EF4-FFF2-40B4-BE49-F238E27FC236}">
                <a16:creationId xmlns:a16="http://schemas.microsoft.com/office/drawing/2014/main" id="{1CE924C6-CC59-C64C-A12D-9D2F4743C2E8}"/>
              </a:ext>
            </a:extLst>
          </p:cNvPr>
          <p:cNvSpPr>
            <a:spLocks noGrp="1"/>
          </p:cNvSpPr>
          <p:nvPr>
            <p:ph type="pic" sz="quarter" idx="13" hasCustomPrompt="1"/>
          </p:nvPr>
        </p:nvSpPr>
        <p:spPr>
          <a:xfrm>
            <a:off x="4903873" y="1189316"/>
            <a:ext cx="3821436" cy="2156793"/>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3" name="Text Placeholder 31">
            <a:extLst>
              <a:ext uri="{FF2B5EF4-FFF2-40B4-BE49-F238E27FC236}">
                <a16:creationId xmlns:a16="http://schemas.microsoft.com/office/drawing/2014/main" id="{121485D2-24B7-F44F-9C65-7F3422820F79}"/>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4" name="Text Placeholder 35">
            <a:extLst>
              <a:ext uri="{FF2B5EF4-FFF2-40B4-BE49-F238E27FC236}">
                <a16:creationId xmlns:a16="http://schemas.microsoft.com/office/drawing/2014/main" id="{E0DD0427-591F-C644-8C46-8717D909AD22}"/>
              </a:ext>
            </a:extLst>
          </p:cNvPr>
          <p:cNvSpPr>
            <a:spLocks noGrp="1"/>
          </p:cNvSpPr>
          <p:nvPr>
            <p:ph type="body" sz="quarter" idx="28"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9" name="Text Placeholder 12">
            <a:extLst>
              <a:ext uri="{FF2B5EF4-FFF2-40B4-BE49-F238E27FC236}">
                <a16:creationId xmlns:a16="http://schemas.microsoft.com/office/drawing/2014/main" id="{C174D4CE-6E95-E94D-BC9D-C25EA528D156}"/>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8FEC3AC1-D0F8-8B77-E48E-687614FB25C8}"/>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7100761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vice / Screens 7">
    <p:spTree>
      <p:nvGrpSpPr>
        <p:cNvPr id="1" name=""/>
        <p:cNvGrpSpPr/>
        <p:nvPr/>
      </p:nvGrpSpPr>
      <p:grpSpPr>
        <a:xfrm>
          <a:off x="0" y="0"/>
          <a:ext cx="0" cy="0"/>
          <a:chOff x="0" y="0"/>
          <a:chExt cx="0" cy="0"/>
        </a:xfrm>
      </p:grpSpPr>
      <p:sp>
        <p:nvSpPr>
          <p:cNvPr id="20" name="Segnaposto piè di pagina 3">
            <a:extLst>
              <a:ext uri="{FF2B5EF4-FFF2-40B4-BE49-F238E27FC236}">
                <a16:creationId xmlns:a16="http://schemas.microsoft.com/office/drawing/2014/main" id="{4CE8374E-A23B-A840-B4E4-5A0297D79309}"/>
              </a:ext>
            </a:extLst>
          </p:cNvPr>
          <p:cNvSpPr txBox="1">
            <a:spLocks/>
          </p:cNvSpPr>
          <p:nvPr/>
        </p:nvSpPr>
        <p:spPr>
          <a:xfrm>
            <a:off x="82932" y="4860573"/>
            <a:ext cx="3086100" cy="274637"/>
          </a:xfrm>
          <a:prstGeom prst="rect">
            <a:avLst/>
          </a:prstGeom>
        </p:spPr>
        <p:txBody>
          <a:bodyPr anchor="ctr"/>
          <a:lstStyle>
            <a:defPPr>
              <a:defRPr lang="en-US"/>
            </a:defPPr>
            <a:lvl1pPr marL="0" algn="l" defTabSz="456210" rtl="0" eaLnBrk="1" latinLnBrk="0" hangingPunct="1">
              <a:defRPr sz="1800" kern="1200">
                <a:solidFill>
                  <a:schemeClr val="tx1"/>
                </a:solidFill>
                <a:latin typeface="+mn-lt"/>
                <a:ea typeface="+mn-ea"/>
                <a:cs typeface="+mn-cs"/>
              </a:defRPr>
            </a:lvl1pPr>
            <a:lvl2pPr marL="456210" algn="l" defTabSz="456210" rtl="0" eaLnBrk="1" latinLnBrk="0" hangingPunct="1">
              <a:defRPr sz="1800" kern="1200">
                <a:solidFill>
                  <a:schemeClr val="tx1"/>
                </a:solidFill>
                <a:latin typeface="+mn-lt"/>
                <a:ea typeface="+mn-ea"/>
                <a:cs typeface="+mn-cs"/>
              </a:defRPr>
            </a:lvl2pPr>
            <a:lvl3pPr marL="912420" algn="l" defTabSz="456210" rtl="0" eaLnBrk="1" latinLnBrk="0" hangingPunct="1">
              <a:defRPr sz="1800" kern="1200">
                <a:solidFill>
                  <a:schemeClr val="tx1"/>
                </a:solidFill>
                <a:latin typeface="+mn-lt"/>
                <a:ea typeface="+mn-ea"/>
                <a:cs typeface="+mn-cs"/>
              </a:defRPr>
            </a:lvl3pPr>
            <a:lvl4pPr marL="1368631" algn="l" defTabSz="456210" rtl="0" eaLnBrk="1" latinLnBrk="0" hangingPunct="1">
              <a:defRPr sz="1800" kern="1200">
                <a:solidFill>
                  <a:schemeClr val="tx1"/>
                </a:solidFill>
                <a:latin typeface="+mn-lt"/>
                <a:ea typeface="+mn-ea"/>
                <a:cs typeface="+mn-cs"/>
              </a:defRPr>
            </a:lvl4pPr>
            <a:lvl5pPr marL="1824840" algn="l" defTabSz="456210" rtl="0" eaLnBrk="1" latinLnBrk="0" hangingPunct="1">
              <a:defRPr sz="1800" kern="1200">
                <a:solidFill>
                  <a:schemeClr val="tx1"/>
                </a:solidFill>
                <a:latin typeface="+mn-lt"/>
                <a:ea typeface="+mn-ea"/>
                <a:cs typeface="+mn-cs"/>
              </a:defRPr>
            </a:lvl5pPr>
            <a:lvl6pPr marL="2281051" algn="l" defTabSz="456210" rtl="0" eaLnBrk="1" latinLnBrk="0" hangingPunct="1">
              <a:defRPr sz="1800" kern="1200">
                <a:solidFill>
                  <a:schemeClr val="tx1"/>
                </a:solidFill>
                <a:latin typeface="+mn-lt"/>
                <a:ea typeface="+mn-ea"/>
                <a:cs typeface="+mn-cs"/>
              </a:defRPr>
            </a:lvl6pPr>
            <a:lvl7pPr marL="2737262" algn="l" defTabSz="456210" rtl="0" eaLnBrk="1" latinLnBrk="0" hangingPunct="1">
              <a:defRPr sz="1800" kern="1200">
                <a:solidFill>
                  <a:schemeClr val="tx1"/>
                </a:solidFill>
                <a:latin typeface="+mn-lt"/>
                <a:ea typeface="+mn-ea"/>
                <a:cs typeface="+mn-cs"/>
              </a:defRPr>
            </a:lvl7pPr>
            <a:lvl8pPr marL="3193473" algn="l" defTabSz="456210" rtl="0" eaLnBrk="1" latinLnBrk="0" hangingPunct="1">
              <a:defRPr sz="1800" kern="1200">
                <a:solidFill>
                  <a:schemeClr val="tx1"/>
                </a:solidFill>
                <a:latin typeface="+mn-lt"/>
                <a:ea typeface="+mn-ea"/>
                <a:cs typeface="+mn-cs"/>
              </a:defRPr>
            </a:lvl8pPr>
            <a:lvl9pPr marL="3649683" algn="l" defTabSz="456210" rtl="0" eaLnBrk="1" latinLnBrk="0" hangingPunct="1">
              <a:defRPr sz="1800" kern="1200">
                <a:solidFill>
                  <a:schemeClr val="tx1"/>
                </a:solidFill>
                <a:latin typeface="+mn-lt"/>
                <a:ea typeface="+mn-ea"/>
                <a:cs typeface="+mn-cs"/>
              </a:defRPr>
            </a:lvl9pPr>
          </a:lstStyle>
          <a:p>
            <a:pPr algn="l"/>
            <a:r>
              <a:rPr lang="en-US" sz="525" dirty="0">
                <a:solidFill>
                  <a:schemeClr val="bg1">
                    <a:lumMod val="65000"/>
                  </a:schemeClr>
                </a:solidFill>
              </a:rPr>
              <a:t>© 2024 </a:t>
            </a:r>
            <a:r>
              <a:rPr lang="en-US" sz="525" dirty="0" err="1">
                <a:solidFill>
                  <a:schemeClr val="bg1">
                    <a:lumMod val="65000"/>
                  </a:schemeClr>
                </a:solidFill>
              </a:rPr>
              <a:t>Beezy</a:t>
            </a:r>
            <a:r>
              <a:rPr lang="en-US" sz="525" dirty="0">
                <a:solidFill>
                  <a:schemeClr val="bg1">
                    <a:lumMod val="65000"/>
                  </a:schemeClr>
                </a:solidFill>
              </a:rPr>
              <a:t> Agency. All rights reserved. Confidential and proprietary</a:t>
            </a:r>
          </a:p>
        </p:txBody>
      </p:sp>
      <p:sp>
        <p:nvSpPr>
          <p:cNvPr id="23" name="Segnaposto immagine 7">
            <a:extLst>
              <a:ext uri="{FF2B5EF4-FFF2-40B4-BE49-F238E27FC236}">
                <a16:creationId xmlns:a16="http://schemas.microsoft.com/office/drawing/2014/main" id="{F7D2EA90-A691-FD4E-ACE8-0CF0A260E373}"/>
              </a:ext>
            </a:extLst>
          </p:cNvPr>
          <p:cNvSpPr>
            <a:spLocks noGrp="1"/>
          </p:cNvSpPr>
          <p:nvPr>
            <p:ph type="pic" sz="quarter" idx="14" hasCustomPrompt="1"/>
          </p:nvPr>
        </p:nvSpPr>
        <p:spPr>
          <a:xfrm>
            <a:off x="5051339" y="915872"/>
            <a:ext cx="2303799" cy="3248706"/>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4" name="Segnaposto immagine 9">
            <a:extLst>
              <a:ext uri="{FF2B5EF4-FFF2-40B4-BE49-F238E27FC236}">
                <a16:creationId xmlns:a16="http://schemas.microsoft.com/office/drawing/2014/main" id="{EDDC0121-99CF-9642-AB63-36DB114BD17F}"/>
              </a:ext>
            </a:extLst>
          </p:cNvPr>
          <p:cNvSpPr>
            <a:spLocks noGrp="1"/>
          </p:cNvSpPr>
          <p:nvPr>
            <p:ph type="pic" sz="quarter" idx="29" hasCustomPrompt="1"/>
          </p:nvPr>
        </p:nvSpPr>
        <p:spPr>
          <a:xfrm>
            <a:off x="7456425" y="1698185"/>
            <a:ext cx="1276367" cy="2735523"/>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2" name="Text Placeholder 31">
            <a:extLst>
              <a:ext uri="{FF2B5EF4-FFF2-40B4-BE49-F238E27FC236}">
                <a16:creationId xmlns:a16="http://schemas.microsoft.com/office/drawing/2014/main" id="{26F42027-0F88-364E-B0D5-51913C4E9725}"/>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2F002890-706D-B842-A735-AED656FDD0F4}"/>
              </a:ext>
            </a:extLst>
          </p:cNvPr>
          <p:cNvSpPr>
            <a:spLocks noGrp="1"/>
          </p:cNvSpPr>
          <p:nvPr>
            <p:ph type="body" sz="quarter" idx="28"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9" name="Text Placeholder 12">
            <a:extLst>
              <a:ext uri="{FF2B5EF4-FFF2-40B4-BE49-F238E27FC236}">
                <a16:creationId xmlns:a16="http://schemas.microsoft.com/office/drawing/2014/main" id="{66B1420A-CE23-EE48-AF7A-F409C15ADE47}"/>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936EE7C3-3E5F-B276-B99D-2A01C9A2978E}"/>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2964225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ice / Screens 8">
    <p:bg>
      <p:bgPr>
        <a:solidFill>
          <a:srgbClr val="1F626D"/>
        </a:solidFill>
        <a:effectLst/>
      </p:bgPr>
    </p:bg>
    <p:spTree>
      <p:nvGrpSpPr>
        <p:cNvPr id="1" name=""/>
        <p:cNvGrpSpPr/>
        <p:nvPr/>
      </p:nvGrpSpPr>
      <p:grpSpPr>
        <a:xfrm>
          <a:off x="0" y="0"/>
          <a:ext cx="0" cy="0"/>
          <a:chOff x="0" y="0"/>
          <a:chExt cx="0" cy="0"/>
        </a:xfrm>
      </p:grpSpPr>
      <p:sp>
        <p:nvSpPr>
          <p:cNvPr id="10" name="Segnaposto immagine 5">
            <a:extLst>
              <a:ext uri="{FF2B5EF4-FFF2-40B4-BE49-F238E27FC236}">
                <a16:creationId xmlns:a16="http://schemas.microsoft.com/office/drawing/2014/main" id="{A73E5883-1E2B-1A40-A9EB-4BF93E6AC330}"/>
              </a:ext>
            </a:extLst>
          </p:cNvPr>
          <p:cNvSpPr>
            <a:spLocks noGrp="1"/>
          </p:cNvSpPr>
          <p:nvPr>
            <p:ph type="pic" sz="quarter" idx="13" hasCustomPrompt="1"/>
          </p:nvPr>
        </p:nvSpPr>
        <p:spPr>
          <a:xfrm>
            <a:off x="-156336" y="792767"/>
            <a:ext cx="4732061" cy="3545893"/>
          </a:xfrm>
          <a:prstGeom prst="roundRect">
            <a:avLst>
              <a:gd name="adj" fmla="val 1929"/>
            </a:avLst>
          </a:prstGeom>
          <a:solidFill>
            <a:srgbClr val="228244"/>
          </a:solidFill>
        </p:spPr>
        <p:txBody>
          <a:bodyPr>
            <a:normAutofit/>
          </a:bodyPr>
          <a:lstStyle>
            <a:lvl1pPr marL="0" indent="0" algn="r">
              <a:buNone/>
              <a:defRPr sz="600">
                <a:solidFill>
                  <a:schemeClr val="bg1"/>
                </a:solidFill>
              </a:defRPr>
            </a:lvl1pPr>
          </a:lstStyle>
          <a:p>
            <a:r>
              <a:rPr lang="en-US" dirty="0"/>
              <a:t>Insert Image Here.</a:t>
            </a:r>
          </a:p>
        </p:txBody>
      </p:sp>
      <p:sp>
        <p:nvSpPr>
          <p:cNvPr id="16" name="Text Placeholder 31">
            <a:extLst>
              <a:ext uri="{FF2B5EF4-FFF2-40B4-BE49-F238E27FC236}">
                <a16:creationId xmlns:a16="http://schemas.microsoft.com/office/drawing/2014/main" id="{6509D514-9AE0-CA41-B5C4-D96602BD4A0E}"/>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chemeClr val="bg1"/>
                </a:solidFill>
                <a:latin typeface="Webnar Bold"/>
                <a:cs typeface="Webnar Bold"/>
              </a:defRPr>
            </a:lvl1pPr>
          </a:lstStyle>
          <a:p>
            <a:pPr lvl="0"/>
            <a:r>
              <a:rPr lang="en-US" dirty="0"/>
              <a:t>Title Goes Here</a:t>
            </a:r>
          </a:p>
        </p:txBody>
      </p:sp>
      <p:sp>
        <p:nvSpPr>
          <p:cNvPr id="17" name="Text Placeholder 35">
            <a:extLst>
              <a:ext uri="{FF2B5EF4-FFF2-40B4-BE49-F238E27FC236}">
                <a16:creationId xmlns:a16="http://schemas.microsoft.com/office/drawing/2014/main" id="{3AD84960-003D-9941-847D-9F7D3A805928}"/>
              </a:ext>
            </a:extLst>
          </p:cNvPr>
          <p:cNvSpPr>
            <a:spLocks noGrp="1"/>
          </p:cNvSpPr>
          <p:nvPr>
            <p:ph type="body" sz="quarter" idx="14"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bg1"/>
                </a:solidFill>
                <a:latin typeface="+mn-lt"/>
              </a:defRPr>
            </a:lvl1pPr>
          </a:lstStyle>
          <a:p>
            <a:pPr lvl="0"/>
            <a:r>
              <a:rPr lang="en-US" dirty="0"/>
              <a:t>SUBHEAD GOES HERE (DELETE IF NOT NEEDED)</a:t>
            </a:r>
          </a:p>
        </p:txBody>
      </p:sp>
      <p:sp>
        <p:nvSpPr>
          <p:cNvPr id="18" name="Text Placeholder 12">
            <a:extLst>
              <a:ext uri="{FF2B5EF4-FFF2-40B4-BE49-F238E27FC236}">
                <a16:creationId xmlns:a16="http://schemas.microsoft.com/office/drawing/2014/main" id="{7F1199CF-DE0B-D247-8956-144BC1355986}"/>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chemeClr val="bg1"/>
              </a:buClr>
              <a:buSzPct val="130000"/>
              <a:buFont typeface="Wingdings" charset="2"/>
              <a:buChar char="§"/>
              <a:defRPr sz="1400" b="0" i="0" spc="0">
                <a:solidFill>
                  <a:schemeClr val="bg1"/>
                </a:solidFill>
                <a:latin typeface="+mn-lt"/>
                <a:cs typeface="Calibri Light"/>
              </a:defRPr>
            </a:lvl1pPr>
            <a:lvl2pPr marL="627236" indent="-171059">
              <a:lnSpc>
                <a:spcPct val="120000"/>
              </a:lnSpc>
              <a:buClr>
                <a:schemeClr val="bg1"/>
              </a:buClr>
              <a:buSzPct val="130000"/>
              <a:buFont typeface="Wingdings" charset="2"/>
              <a:buChar char="§"/>
              <a:defRPr sz="1200" b="0" i="0" spc="0">
                <a:solidFill>
                  <a:schemeClr val="bg1"/>
                </a:solidFill>
                <a:latin typeface="+mn-lt"/>
                <a:cs typeface="Calibri Light"/>
              </a:defRPr>
            </a:lvl2pPr>
            <a:lvl3pPr marL="1083789" indent="-171438">
              <a:lnSpc>
                <a:spcPct val="120000"/>
              </a:lnSpc>
              <a:buClr>
                <a:schemeClr val="bg1"/>
              </a:buClr>
              <a:buSzPct val="130000"/>
              <a:buFont typeface="Wingdings" charset="2"/>
              <a:buChar char="§"/>
              <a:defRPr sz="1050" b="0" i="0">
                <a:solidFill>
                  <a:schemeClr val="bg1"/>
                </a:solidFill>
                <a:latin typeface="+mn-lt"/>
                <a:cs typeface="Calibri Light"/>
              </a:defRPr>
            </a:lvl3pPr>
            <a:lvl4pPr marL="1539965" indent="-171438">
              <a:lnSpc>
                <a:spcPct val="120000"/>
              </a:lnSpc>
              <a:buClr>
                <a:schemeClr val="bg1"/>
              </a:buClr>
              <a:buSzPct val="130000"/>
              <a:buFont typeface="Wingdings" charset="2"/>
              <a:buChar char="§"/>
              <a:defRPr sz="800" b="0" i="0">
                <a:solidFill>
                  <a:schemeClr val="bg1"/>
                </a:solidFill>
                <a:latin typeface="+mn-lt"/>
                <a:cs typeface="Calibri Light"/>
              </a:defRPr>
            </a:lvl4pPr>
            <a:lvl5pPr marL="1996140" indent="-171438">
              <a:lnSpc>
                <a:spcPct val="120000"/>
              </a:lnSpc>
              <a:buClr>
                <a:schemeClr val="bg1"/>
              </a:buClr>
              <a:buSzPct val="130000"/>
              <a:buFont typeface="Wingdings" charset="2"/>
              <a:buChar char="§"/>
              <a:defRPr sz="700" b="0" i="0">
                <a:solidFill>
                  <a:schemeClr val="bg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7038B18-57E3-D4A6-D63A-49B380F5139D}"/>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205941589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evice / Screens 9">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6B9C3FF-9592-9A4A-A690-A05FD4C0BE5E}"/>
              </a:ext>
            </a:extLst>
          </p:cNvPr>
          <p:cNvSpPr>
            <a:spLocks noGrp="1"/>
          </p:cNvSpPr>
          <p:nvPr>
            <p:ph type="body" sz="quarter" idx="24" hasCustomPrompt="1"/>
          </p:nvPr>
        </p:nvSpPr>
        <p:spPr>
          <a:xfrm>
            <a:off x="7002494" y="3051508"/>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D</a:t>
            </a:r>
          </a:p>
        </p:txBody>
      </p:sp>
      <p:sp>
        <p:nvSpPr>
          <p:cNvPr id="15" name="Text Placeholder 2">
            <a:extLst>
              <a:ext uri="{FF2B5EF4-FFF2-40B4-BE49-F238E27FC236}">
                <a16:creationId xmlns:a16="http://schemas.microsoft.com/office/drawing/2014/main" id="{326381C4-7637-4C48-8D86-75E49AF6865D}"/>
              </a:ext>
            </a:extLst>
          </p:cNvPr>
          <p:cNvSpPr>
            <a:spLocks noGrp="1"/>
          </p:cNvSpPr>
          <p:nvPr>
            <p:ph type="body" sz="quarter" idx="26" hasCustomPrompt="1"/>
          </p:nvPr>
        </p:nvSpPr>
        <p:spPr>
          <a:xfrm>
            <a:off x="7002494" y="1543576"/>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C</a:t>
            </a:r>
          </a:p>
        </p:txBody>
      </p:sp>
      <p:sp>
        <p:nvSpPr>
          <p:cNvPr id="16" name="Text Placeholder 2">
            <a:extLst>
              <a:ext uri="{FF2B5EF4-FFF2-40B4-BE49-F238E27FC236}">
                <a16:creationId xmlns:a16="http://schemas.microsoft.com/office/drawing/2014/main" id="{C0F5FDB7-F9C5-504E-8315-953877AD80D1}"/>
              </a:ext>
            </a:extLst>
          </p:cNvPr>
          <p:cNvSpPr>
            <a:spLocks noGrp="1"/>
          </p:cNvSpPr>
          <p:nvPr>
            <p:ph type="body" sz="quarter" idx="22" hasCustomPrompt="1"/>
          </p:nvPr>
        </p:nvSpPr>
        <p:spPr>
          <a:xfrm>
            <a:off x="342169" y="3051508"/>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B</a:t>
            </a:r>
          </a:p>
        </p:txBody>
      </p:sp>
      <p:sp>
        <p:nvSpPr>
          <p:cNvPr id="17" name="Text Placeholder 2">
            <a:extLst>
              <a:ext uri="{FF2B5EF4-FFF2-40B4-BE49-F238E27FC236}">
                <a16:creationId xmlns:a16="http://schemas.microsoft.com/office/drawing/2014/main" id="{317039C9-A073-F946-B4BE-B3C3DB93F6D9}"/>
              </a:ext>
            </a:extLst>
          </p:cNvPr>
          <p:cNvSpPr>
            <a:spLocks noGrp="1"/>
          </p:cNvSpPr>
          <p:nvPr>
            <p:ph type="body" sz="quarter" idx="20" hasCustomPrompt="1"/>
          </p:nvPr>
        </p:nvSpPr>
        <p:spPr>
          <a:xfrm>
            <a:off x="342169" y="1543576"/>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A</a:t>
            </a:r>
          </a:p>
        </p:txBody>
      </p:sp>
      <p:sp>
        <p:nvSpPr>
          <p:cNvPr id="18" name="Text Placeholder 32">
            <a:extLst>
              <a:ext uri="{FF2B5EF4-FFF2-40B4-BE49-F238E27FC236}">
                <a16:creationId xmlns:a16="http://schemas.microsoft.com/office/drawing/2014/main" id="{756B1327-1351-6A48-90AE-D72D992665A1}"/>
              </a:ext>
            </a:extLst>
          </p:cNvPr>
          <p:cNvSpPr>
            <a:spLocks noGrp="1"/>
          </p:cNvSpPr>
          <p:nvPr>
            <p:ph type="body" sz="quarter" idx="27" hasCustomPrompt="1"/>
          </p:nvPr>
        </p:nvSpPr>
        <p:spPr>
          <a:xfrm>
            <a:off x="7001903" y="1854203"/>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0" name="Text Placeholder 32">
            <a:extLst>
              <a:ext uri="{FF2B5EF4-FFF2-40B4-BE49-F238E27FC236}">
                <a16:creationId xmlns:a16="http://schemas.microsoft.com/office/drawing/2014/main" id="{C694B740-CE5A-9241-BEEE-1D90BA8B949D}"/>
              </a:ext>
            </a:extLst>
          </p:cNvPr>
          <p:cNvSpPr>
            <a:spLocks noGrp="1"/>
          </p:cNvSpPr>
          <p:nvPr>
            <p:ph type="body" sz="quarter" idx="28" hasCustomPrompt="1"/>
          </p:nvPr>
        </p:nvSpPr>
        <p:spPr>
          <a:xfrm>
            <a:off x="7001903" y="3362242"/>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1" name="Text Placeholder 32">
            <a:extLst>
              <a:ext uri="{FF2B5EF4-FFF2-40B4-BE49-F238E27FC236}">
                <a16:creationId xmlns:a16="http://schemas.microsoft.com/office/drawing/2014/main" id="{765C078A-8FBC-2047-A1CA-8B8ABC532999}"/>
              </a:ext>
            </a:extLst>
          </p:cNvPr>
          <p:cNvSpPr>
            <a:spLocks noGrp="1"/>
          </p:cNvSpPr>
          <p:nvPr>
            <p:ph type="body" sz="quarter" idx="29" hasCustomPrompt="1"/>
          </p:nvPr>
        </p:nvSpPr>
        <p:spPr>
          <a:xfrm>
            <a:off x="342218" y="1854203"/>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2" name="Text Placeholder 32">
            <a:extLst>
              <a:ext uri="{FF2B5EF4-FFF2-40B4-BE49-F238E27FC236}">
                <a16:creationId xmlns:a16="http://schemas.microsoft.com/office/drawing/2014/main" id="{E3F94FFC-927A-B540-9D60-2E91A52AD856}"/>
              </a:ext>
            </a:extLst>
          </p:cNvPr>
          <p:cNvSpPr>
            <a:spLocks noGrp="1"/>
          </p:cNvSpPr>
          <p:nvPr>
            <p:ph type="body" sz="quarter" idx="30" hasCustomPrompt="1"/>
          </p:nvPr>
        </p:nvSpPr>
        <p:spPr>
          <a:xfrm>
            <a:off x="342218" y="3362242"/>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3" name="Text Placeholder 35">
            <a:extLst>
              <a:ext uri="{FF2B5EF4-FFF2-40B4-BE49-F238E27FC236}">
                <a16:creationId xmlns:a16="http://schemas.microsoft.com/office/drawing/2014/main" id="{47192C62-2EEC-7F49-9139-BE7EF01EE53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4" name="Text Placeholder 31">
            <a:extLst>
              <a:ext uri="{FF2B5EF4-FFF2-40B4-BE49-F238E27FC236}">
                <a16:creationId xmlns:a16="http://schemas.microsoft.com/office/drawing/2014/main" id="{9820F1F6-98B6-6E49-A16C-3FA7C728FA7F}"/>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9" name="Segnaposto immagine 5">
            <a:extLst>
              <a:ext uri="{FF2B5EF4-FFF2-40B4-BE49-F238E27FC236}">
                <a16:creationId xmlns:a16="http://schemas.microsoft.com/office/drawing/2014/main" id="{E9055155-DC36-5845-AD5E-20214AD9834F}"/>
              </a:ext>
            </a:extLst>
          </p:cNvPr>
          <p:cNvSpPr>
            <a:spLocks noGrp="1"/>
          </p:cNvSpPr>
          <p:nvPr>
            <p:ph type="pic" sz="quarter" idx="13" hasCustomPrompt="1"/>
          </p:nvPr>
        </p:nvSpPr>
        <p:spPr>
          <a:xfrm>
            <a:off x="2501921" y="1341135"/>
            <a:ext cx="4074060" cy="2299372"/>
          </a:xfrm>
          <a:prstGeom prst="rect">
            <a:avLst/>
          </a:pr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D315A2E9-4FD3-5650-A309-509F75E52898}"/>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5542781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evice / Screens 10">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6B9C3FF-9592-9A4A-A690-A05FD4C0BE5E}"/>
              </a:ext>
            </a:extLst>
          </p:cNvPr>
          <p:cNvSpPr>
            <a:spLocks noGrp="1"/>
          </p:cNvSpPr>
          <p:nvPr>
            <p:ph type="body" sz="quarter" idx="24" hasCustomPrompt="1"/>
          </p:nvPr>
        </p:nvSpPr>
        <p:spPr>
          <a:xfrm>
            <a:off x="7002494" y="3051508"/>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D</a:t>
            </a:r>
          </a:p>
        </p:txBody>
      </p:sp>
      <p:sp>
        <p:nvSpPr>
          <p:cNvPr id="15" name="Text Placeholder 2">
            <a:extLst>
              <a:ext uri="{FF2B5EF4-FFF2-40B4-BE49-F238E27FC236}">
                <a16:creationId xmlns:a16="http://schemas.microsoft.com/office/drawing/2014/main" id="{326381C4-7637-4C48-8D86-75E49AF6865D}"/>
              </a:ext>
            </a:extLst>
          </p:cNvPr>
          <p:cNvSpPr>
            <a:spLocks noGrp="1"/>
          </p:cNvSpPr>
          <p:nvPr>
            <p:ph type="body" sz="quarter" idx="26" hasCustomPrompt="1"/>
          </p:nvPr>
        </p:nvSpPr>
        <p:spPr>
          <a:xfrm>
            <a:off x="7002494" y="1543576"/>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C</a:t>
            </a:r>
          </a:p>
        </p:txBody>
      </p:sp>
      <p:sp>
        <p:nvSpPr>
          <p:cNvPr id="16" name="Text Placeholder 2">
            <a:extLst>
              <a:ext uri="{FF2B5EF4-FFF2-40B4-BE49-F238E27FC236}">
                <a16:creationId xmlns:a16="http://schemas.microsoft.com/office/drawing/2014/main" id="{C0F5FDB7-F9C5-504E-8315-953877AD80D1}"/>
              </a:ext>
            </a:extLst>
          </p:cNvPr>
          <p:cNvSpPr>
            <a:spLocks noGrp="1"/>
          </p:cNvSpPr>
          <p:nvPr>
            <p:ph type="body" sz="quarter" idx="22" hasCustomPrompt="1"/>
          </p:nvPr>
        </p:nvSpPr>
        <p:spPr>
          <a:xfrm>
            <a:off x="342169" y="3051508"/>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B</a:t>
            </a:r>
          </a:p>
        </p:txBody>
      </p:sp>
      <p:sp>
        <p:nvSpPr>
          <p:cNvPr id="17" name="Text Placeholder 2">
            <a:extLst>
              <a:ext uri="{FF2B5EF4-FFF2-40B4-BE49-F238E27FC236}">
                <a16:creationId xmlns:a16="http://schemas.microsoft.com/office/drawing/2014/main" id="{317039C9-A073-F946-B4BE-B3C3DB93F6D9}"/>
              </a:ext>
            </a:extLst>
          </p:cNvPr>
          <p:cNvSpPr>
            <a:spLocks noGrp="1"/>
          </p:cNvSpPr>
          <p:nvPr>
            <p:ph type="body" sz="quarter" idx="20" hasCustomPrompt="1"/>
          </p:nvPr>
        </p:nvSpPr>
        <p:spPr>
          <a:xfrm>
            <a:off x="342169" y="1543576"/>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A</a:t>
            </a:r>
          </a:p>
        </p:txBody>
      </p:sp>
      <p:sp>
        <p:nvSpPr>
          <p:cNvPr id="18" name="Text Placeholder 32">
            <a:extLst>
              <a:ext uri="{FF2B5EF4-FFF2-40B4-BE49-F238E27FC236}">
                <a16:creationId xmlns:a16="http://schemas.microsoft.com/office/drawing/2014/main" id="{756B1327-1351-6A48-90AE-D72D992665A1}"/>
              </a:ext>
            </a:extLst>
          </p:cNvPr>
          <p:cNvSpPr>
            <a:spLocks noGrp="1"/>
          </p:cNvSpPr>
          <p:nvPr>
            <p:ph type="body" sz="quarter" idx="27" hasCustomPrompt="1"/>
          </p:nvPr>
        </p:nvSpPr>
        <p:spPr>
          <a:xfrm>
            <a:off x="7001903" y="1854203"/>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0" name="Text Placeholder 32">
            <a:extLst>
              <a:ext uri="{FF2B5EF4-FFF2-40B4-BE49-F238E27FC236}">
                <a16:creationId xmlns:a16="http://schemas.microsoft.com/office/drawing/2014/main" id="{C694B740-CE5A-9241-BEEE-1D90BA8B949D}"/>
              </a:ext>
            </a:extLst>
          </p:cNvPr>
          <p:cNvSpPr>
            <a:spLocks noGrp="1"/>
          </p:cNvSpPr>
          <p:nvPr>
            <p:ph type="body" sz="quarter" idx="28" hasCustomPrompt="1"/>
          </p:nvPr>
        </p:nvSpPr>
        <p:spPr>
          <a:xfrm>
            <a:off x="7001903" y="3362242"/>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1" name="Text Placeholder 32">
            <a:extLst>
              <a:ext uri="{FF2B5EF4-FFF2-40B4-BE49-F238E27FC236}">
                <a16:creationId xmlns:a16="http://schemas.microsoft.com/office/drawing/2014/main" id="{765C078A-8FBC-2047-A1CA-8B8ABC532999}"/>
              </a:ext>
            </a:extLst>
          </p:cNvPr>
          <p:cNvSpPr>
            <a:spLocks noGrp="1"/>
          </p:cNvSpPr>
          <p:nvPr>
            <p:ph type="body" sz="quarter" idx="29" hasCustomPrompt="1"/>
          </p:nvPr>
        </p:nvSpPr>
        <p:spPr>
          <a:xfrm>
            <a:off x="342218" y="1854203"/>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2" name="Text Placeholder 32">
            <a:extLst>
              <a:ext uri="{FF2B5EF4-FFF2-40B4-BE49-F238E27FC236}">
                <a16:creationId xmlns:a16="http://schemas.microsoft.com/office/drawing/2014/main" id="{E3F94FFC-927A-B540-9D60-2E91A52AD856}"/>
              </a:ext>
            </a:extLst>
          </p:cNvPr>
          <p:cNvSpPr>
            <a:spLocks noGrp="1"/>
          </p:cNvSpPr>
          <p:nvPr>
            <p:ph type="body" sz="quarter" idx="30" hasCustomPrompt="1"/>
          </p:nvPr>
        </p:nvSpPr>
        <p:spPr>
          <a:xfrm>
            <a:off x="342218" y="3362242"/>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3" name="Text Placeholder 35">
            <a:extLst>
              <a:ext uri="{FF2B5EF4-FFF2-40B4-BE49-F238E27FC236}">
                <a16:creationId xmlns:a16="http://schemas.microsoft.com/office/drawing/2014/main" id="{47192C62-2EEC-7F49-9139-BE7EF01EE53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4" name="Text Placeholder 31">
            <a:extLst>
              <a:ext uri="{FF2B5EF4-FFF2-40B4-BE49-F238E27FC236}">
                <a16:creationId xmlns:a16="http://schemas.microsoft.com/office/drawing/2014/main" id="{9820F1F6-98B6-6E49-A16C-3FA7C728FA7F}"/>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9" name="Segnaposto immagine 5">
            <a:extLst>
              <a:ext uri="{FF2B5EF4-FFF2-40B4-BE49-F238E27FC236}">
                <a16:creationId xmlns:a16="http://schemas.microsoft.com/office/drawing/2014/main" id="{1FA19C4C-1A21-144C-98B6-9677B2ED5769}"/>
              </a:ext>
            </a:extLst>
          </p:cNvPr>
          <p:cNvSpPr>
            <a:spLocks noGrp="1"/>
          </p:cNvSpPr>
          <p:nvPr>
            <p:ph type="pic" sz="quarter" idx="13" hasCustomPrompt="1"/>
          </p:nvPr>
        </p:nvSpPr>
        <p:spPr>
          <a:xfrm>
            <a:off x="2552559" y="1336223"/>
            <a:ext cx="4021636" cy="3013548"/>
          </a:xfrm>
          <a:prstGeom prst="roundRect">
            <a:avLst>
              <a:gd name="adj" fmla="val 1929"/>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500EBE7E-CFA1-54C1-E8CC-8FA02E0F3B4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10320301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evice / Screens 11">
    <p:bg>
      <p:bgPr>
        <a:solidFill>
          <a:srgbClr val="1F626D"/>
        </a:solidFill>
        <a:effectLst/>
      </p:bgPr>
    </p:bg>
    <p:spTree>
      <p:nvGrpSpPr>
        <p:cNvPr id="1" name=""/>
        <p:cNvGrpSpPr/>
        <p:nvPr/>
      </p:nvGrpSpPr>
      <p:grpSpPr>
        <a:xfrm>
          <a:off x="0" y="0"/>
          <a:ext cx="0" cy="0"/>
          <a:chOff x="0" y="0"/>
          <a:chExt cx="0" cy="0"/>
        </a:xfrm>
      </p:grpSpPr>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FFFFFF"/>
                </a:solidFill>
                <a:latin typeface="+mn-lt"/>
              </a:defRPr>
            </a:lvl1pPr>
          </a:lstStyle>
          <a:p>
            <a:pPr lvl="0"/>
            <a:r>
              <a:rPr lang="en-US" dirty="0"/>
              <a:t>SUBHEAD GOES HERE (DELETE IF NOT NEEDED)</a:t>
            </a:r>
          </a:p>
        </p:txBody>
      </p:sp>
      <p:sp>
        <p:nvSpPr>
          <p:cNvPr id="20" name="Segnaposto immagine 9">
            <a:extLst>
              <a:ext uri="{FF2B5EF4-FFF2-40B4-BE49-F238E27FC236}">
                <a16:creationId xmlns:a16="http://schemas.microsoft.com/office/drawing/2014/main" id="{7D8B9FD0-0623-F84B-B0B4-EB0EF18AB0BB}"/>
              </a:ext>
            </a:extLst>
          </p:cNvPr>
          <p:cNvSpPr>
            <a:spLocks noGrp="1"/>
          </p:cNvSpPr>
          <p:nvPr>
            <p:ph type="pic" sz="quarter" idx="15" hasCustomPrompt="1"/>
          </p:nvPr>
        </p:nvSpPr>
        <p:spPr>
          <a:xfrm>
            <a:off x="3753682"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1" name="Segnaposto immagine 9">
            <a:extLst>
              <a:ext uri="{FF2B5EF4-FFF2-40B4-BE49-F238E27FC236}">
                <a16:creationId xmlns:a16="http://schemas.microsoft.com/office/drawing/2014/main" id="{A1810D04-7CA1-F344-9FDB-06FF156DFB57}"/>
              </a:ext>
            </a:extLst>
          </p:cNvPr>
          <p:cNvSpPr>
            <a:spLocks noGrp="1"/>
          </p:cNvSpPr>
          <p:nvPr>
            <p:ph type="pic" sz="quarter" idx="28" hasCustomPrompt="1"/>
          </p:nvPr>
        </p:nvSpPr>
        <p:spPr>
          <a:xfrm>
            <a:off x="1443335"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2" name="Segnaposto immagine 9">
            <a:extLst>
              <a:ext uri="{FF2B5EF4-FFF2-40B4-BE49-F238E27FC236}">
                <a16:creationId xmlns:a16="http://schemas.microsoft.com/office/drawing/2014/main" id="{12B9AC97-59BA-AD4C-A6FC-A922B4976C6C}"/>
              </a:ext>
            </a:extLst>
          </p:cNvPr>
          <p:cNvSpPr>
            <a:spLocks noGrp="1"/>
          </p:cNvSpPr>
          <p:nvPr>
            <p:ph type="pic" sz="quarter" idx="29" hasCustomPrompt="1"/>
          </p:nvPr>
        </p:nvSpPr>
        <p:spPr>
          <a:xfrm>
            <a:off x="6058620"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ED0FEF53-FF75-242D-4F88-20953DB51CA9}"/>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88882730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vice / Screens 12">
    <p:bg>
      <p:bgPr>
        <a:solidFill>
          <a:schemeClr val="bg1"/>
        </a:solidFill>
        <a:effectLst/>
      </p:bgPr>
    </p:bg>
    <p:spTree>
      <p:nvGrpSpPr>
        <p:cNvPr id="1" name=""/>
        <p:cNvGrpSpPr/>
        <p:nvPr/>
      </p:nvGrpSpPr>
      <p:grpSpPr>
        <a:xfrm>
          <a:off x="0" y="0"/>
          <a:ext cx="0" cy="0"/>
          <a:chOff x="0" y="0"/>
          <a:chExt cx="0" cy="0"/>
        </a:xfrm>
      </p:grpSpPr>
      <p:sp>
        <p:nvSpPr>
          <p:cNvPr id="20" name="Text Placeholder 35">
            <a:extLst>
              <a:ext uri="{FF2B5EF4-FFF2-40B4-BE49-F238E27FC236}">
                <a16:creationId xmlns:a16="http://schemas.microsoft.com/office/drawing/2014/main" id="{ACAA604A-17CF-9C4E-AA94-3B4D32EF1DBC}"/>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1" name="Text Placeholder 31">
            <a:extLst>
              <a:ext uri="{FF2B5EF4-FFF2-40B4-BE49-F238E27FC236}">
                <a16:creationId xmlns:a16="http://schemas.microsoft.com/office/drawing/2014/main" id="{4C85AC2C-C454-904E-AC64-BCEFAE501C4B}"/>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25" name="Segnaposto immagine 9">
            <a:extLst>
              <a:ext uri="{FF2B5EF4-FFF2-40B4-BE49-F238E27FC236}">
                <a16:creationId xmlns:a16="http://schemas.microsoft.com/office/drawing/2014/main" id="{0F732D21-148C-2E44-908F-07A5507532CF}"/>
              </a:ext>
            </a:extLst>
          </p:cNvPr>
          <p:cNvSpPr>
            <a:spLocks noGrp="1"/>
          </p:cNvSpPr>
          <p:nvPr>
            <p:ph type="pic" sz="quarter" idx="15" hasCustomPrompt="1"/>
          </p:nvPr>
        </p:nvSpPr>
        <p:spPr>
          <a:xfrm>
            <a:off x="3753682"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sp>
        <p:nvSpPr>
          <p:cNvPr id="26" name="Segnaposto immagine 9">
            <a:extLst>
              <a:ext uri="{FF2B5EF4-FFF2-40B4-BE49-F238E27FC236}">
                <a16:creationId xmlns:a16="http://schemas.microsoft.com/office/drawing/2014/main" id="{12F556B6-DF5B-E141-BD76-E9A779720C12}"/>
              </a:ext>
            </a:extLst>
          </p:cNvPr>
          <p:cNvSpPr>
            <a:spLocks noGrp="1"/>
          </p:cNvSpPr>
          <p:nvPr>
            <p:ph type="pic" sz="quarter" idx="28" hasCustomPrompt="1"/>
          </p:nvPr>
        </p:nvSpPr>
        <p:spPr>
          <a:xfrm>
            <a:off x="1443335"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sp>
        <p:nvSpPr>
          <p:cNvPr id="27" name="Segnaposto immagine 9">
            <a:extLst>
              <a:ext uri="{FF2B5EF4-FFF2-40B4-BE49-F238E27FC236}">
                <a16:creationId xmlns:a16="http://schemas.microsoft.com/office/drawing/2014/main" id="{FED7B4B7-D648-2048-B897-ECC2AF39380F}"/>
              </a:ext>
            </a:extLst>
          </p:cNvPr>
          <p:cNvSpPr>
            <a:spLocks noGrp="1"/>
          </p:cNvSpPr>
          <p:nvPr>
            <p:ph type="pic" sz="quarter" idx="29" hasCustomPrompt="1"/>
          </p:nvPr>
        </p:nvSpPr>
        <p:spPr>
          <a:xfrm>
            <a:off x="6058620"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0424A3A5-F3FD-8043-720C-6826BD3B9C30}"/>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28640664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vice / Screens 13">
    <p:bg>
      <p:bgPr>
        <a:solidFill>
          <a:schemeClr val="bg1"/>
        </a:solidFill>
        <a:effectLst/>
      </p:bgPr>
    </p:bg>
    <p:spTree>
      <p:nvGrpSpPr>
        <p:cNvPr id="1" name=""/>
        <p:cNvGrpSpPr/>
        <p:nvPr/>
      </p:nvGrpSpPr>
      <p:grpSpPr>
        <a:xfrm>
          <a:off x="0" y="0"/>
          <a:ext cx="0" cy="0"/>
          <a:chOff x="0" y="0"/>
          <a:chExt cx="0" cy="0"/>
        </a:xfrm>
      </p:grpSpPr>
      <p:sp>
        <p:nvSpPr>
          <p:cNvPr id="20" name="Text Placeholder 35">
            <a:extLst>
              <a:ext uri="{FF2B5EF4-FFF2-40B4-BE49-F238E27FC236}">
                <a16:creationId xmlns:a16="http://schemas.microsoft.com/office/drawing/2014/main" id="{ACAA604A-17CF-9C4E-AA94-3B4D32EF1DBC}"/>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1" name="Text Placeholder 31">
            <a:extLst>
              <a:ext uri="{FF2B5EF4-FFF2-40B4-BE49-F238E27FC236}">
                <a16:creationId xmlns:a16="http://schemas.microsoft.com/office/drawing/2014/main" id="{4C85AC2C-C454-904E-AC64-BCEFAE501C4B}"/>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3" name="Segnaposto immagine 9">
            <a:extLst>
              <a:ext uri="{FF2B5EF4-FFF2-40B4-BE49-F238E27FC236}">
                <a16:creationId xmlns:a16="http://schemas.microsoft.com/office/drawing/2014/main" id="{34F94344-FD09-D644-AF08-F2134582673D}"/>
              </a:ext>
            </a:extLst>
          </p:cNvPr>
          <p:cNvSpPr>
            <a:spLocks noGrp="1"/>
          </p:cNvSpPr>
          <p:nvPr>
            <p:ph type="pic" sz="quarter" idx="17" hasCustomPrompt="1"/>
          </p:nvPr>
        </p:nvSpPr>
        <p:spPr>
          <a:xfrm>
            <a:off x="3661527" y="2009327"/>
            <a:ext cx="1711067" cy="1938685"/>
          </a:xfrm>
          <a:prstGeom prst="roundRect">
            <a:avLst>
              <a:gd name="adj" fmla="val 15453"/>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6" name="Segnaposto immagine 9">
            <a:extLst>
              <a:ext uri="{FF2B5EF4-FFF2-40B4-BE49-F238E27FC236}">
                <a16:creationId xmlns:a16="http://schemas.microsoft.com/office/drawing/2014/main" id="{22E55841-D778-1540-AA57-01C8D0E7E94A}"/>
              </a:ext>
            </a:extLst>
          </p:cNvPr>
          <p:cNvSpPr>
            <a:spLocks noGrp="1"/>
          </p:cNvSpPr>
          <p:nvPr>
            <p:ph type="pic" sz="quarter" idx="28" hasCustomPrompt="1"/>
          </p:nvPr>
        </p:nvSpPr>
        <p:spPr>
          <a:xfrm>
            <a:off x="1681594" y="2176568"/>
            <a:ext cx="1415852" cy="1604199"/>
          </a:xfrm>
          <a:prstGeom prst="roundRect">
            <a:avLst>
              <a:gd name="adj" fmla="val 15453"/>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7" name="Segnaposto immagine 9">
            <a:extLst>
              <a:ext uri="{FF2B5EF4-FFF2-40B4-BE49-F238E27FC236}">
                <a16:creationId xmlns:a16="http://schemas.microsoft.com/office/drawing/2014/main" id="{40959343-EF30-7142-A274-BB13E90EE1BC}"/>
              </a:ext>
            </a:extLst>
          </p:cNvPr>
          <p:cNvSpPr>
            <a:spLocks noGrp="1"/>
          </p:cNvSpPr>
          <p:nvPr>
            <p:ph type="pic" sz="quarter" idx="29" hasCustomPrompt="1"/>
          </p:nvPr>
        </p:nvSpPr>
        <p:spPr>
          <a:xfrm>
            <a:off x="5916511" y="2176568"/>
            <a:ext cx="1415852" cy="1604199"/>
          </a:xfrm>
          <a:prstGeom prst="roundRect">
            <a:avLst>
              <a:gd name="adj" fmla="val 15453"/>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B1589B82-8690-B6DA-BC41-0F1BCAD0AC86}"/>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39031103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ft Hand Title + Photo">
    <p:spTree>
      <p:nvGrpSpPr>
        <p:cNvPr id="1" name=""/>
        <p:cNvGrpSpPr/>
        <p:nvPr/>
      </p:nvGrpSpPr>
      <p:grpSpPr>
        <a:xfrm>
          <a:off x="0" y="0"/>
          <a:ext cx="0" cy="0"/>
          <a:chOff x="0" y="0"/>
          <a:chExt cx="0" cy="0"/>
        </a:xfrm>
      </p:grpSpPr>
      <p:sp>
        <p:nvSpPr>
          <p:cNvPr id="8" name="Picture Placeholder 15"/>
          <p:cNvSpPr>
            <a:spLocks noGrp="1"/>
          </p:cNvSpPr>
          <p:nvPr>
            <p:ph type="pic" sz="quarter" idx="12" hasCustomPrompt="1"/>
          </p:nvPr>
        </p:nvSpPr>
        <p:spPr>
          <a:xfrm>
            <a:off x="5957833" y="0"/>
            <a:ext cx="3177338" cy="4673430"/>
          </a:xfrm>
          <a:prstGeom prst="rect">
            <a:avLst/>
          </a:prstGeom>
        </p:spPr>
        <p:txBody>
          <a:bodyPr>
            <a:normAutofit/>
          </a:bodyPr>
          <a:lstStyle>
            <a:lvl1pPr marL="0" indent="0">
              <a:buNone/>
              <a:defRPr sz="600" baseline="0">
                <a:solidFill>
                  <a:schemeClr val="tx1"/>
                </a:solidFill>
                <a:latin typeface="Arial" panose="020B0604020202020204" pitchFamily="34" charset="0"/>
                <a:cs typeface="Arial" panose="020B0604020202020204" pitchFamily="34" charset="0"/>
              </a:defRPr>
            </a:lvl1pPr>
          </a:lstStyle>
          <a:p>
            <a:r>
              <a:rPr lang="en-US" dirty="0"/>
              <a:t>Insert Image </a:t>
            </a:r>
            <a:r>
              <a:rPr lang="en-US" dirty="0" err="1"/>
              <a:t>Here.</a:t>
            </a:r>
            <a:endParaRPr lang="en-US" dirty="0"/>
          </a:p>
        </p:txBody>
      </p:sp>
      <p:sp>
        <p:nvSpPr>
          <p:cNvPr id="10" name="Text Placeholder 31">
            <a:extLst>
              <a:ext uri="{FF2B5EF4-FFF2-40B4-BE49-F238E27FC236}">
                <a16:creationId xmlns:a16="http://schemas.microsoft.com/office/drawing/2014/main" id="{39F42EEE-DFA1-F040-A55F-B68944297034}"/>
              </a:ext>
            </a:extLst>
          </p:cNvPr>
          <p:cNvSpPr>
            <a:spLocks noGrp="1"/>
          </p:cNvSpPr>
          <p:nvPr>
            <p:ph type="body" sz="quarter" idx="13" hasCustomPrompt="1"/>
          </p:nvPr>
        </p:nvSpPr>
        <p:spPr>
          <a:xfrm>
            <a:off x="351877" y="161850"/>
            <a:ext cx="5259213"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2" name="Text Placeholder 35">
            <a:extLst>
              <a:ext uri="{FF2B5EF4-FFF2-40B4-BE49-F238E27FC236}">
                <a16:creationId xmlns:a16="http://schemas.microsoft.com/office/drawing/2014/main" id="{5EE95C01-F474-2842-A4D1-669FB1482674}"/>
              </a:ext>
            </a:extLst>
          </p:cNvPr>
          <p:cNvSpPr>
            <a:spLocks noGrp="1"/>
          </p:cNvSpPr>
          <p:nvPr>
            <p:ph type="body" sz="quarter" idx="28" hasCustomPrompt="1"/>
          </p:nvPr>
        </p:nvSpPr>
        <p:spPr>
          <a:xfrm>
            <a:off x="351877" y="652388"/>
            <a:ext cx="5259213"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831F886E-8DE8-1AC3-7BE5-C7C5CB2C9EC9}"/>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0495168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ight Hand Title + Photo">
    <p:spTree>
      <p:nvGrpSpPr>
        <p:cNvPr id="1" name=""/>
        <p:cNvGrpSpPr/>
        <p:nvPr/>
      </p:nvGrpSpPr>
      <p:grpSpPr>
        <a:xfrm>
          <a:off x="0" y="0"/>
          <a:ext cx="0" cy="0"/>
          <a:chOff x="0" y="0"/>
          <a:chExt cx="0" cy="0"/>
        </a:xfrm>
      </p:grpSpPr>
      <p:sp>
        <p:nvSpPr>
          <p:cNvPr id="8" name="Picture Placeholder 15"/>
          <p:cNvSpPr>
            <a:spLocks noGrp="1"/>
          </p:cNvSpPr>
          <p:nvPr>
            <p:ph type="pic" sz="quarter" idx="12" hasCustomPrompt="1"/>
          </p:nvPr>
        </p:nvSpPr>
        <p:spPr>
          <a:xfrm>
            <a:off x="1" y="0"/>
            <a:ext cx="3177338" cy="4673430"/>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0" name="Text Placeholder 31">
            <a:extLst>
              <a:ext uri="{FF2B5EF4-FFF2-40B4-BE49-F238E27FC236}">
                <a16:creationId xmlns:a16="http://schemas.microsoft.com/office/drawing/2014/main" id="{0A34A8A7-1F36-CB4D-8354-530A09CCFF1E}"/>
              </a:ext>
            </a:extLst>
          </p:cNvPr>
          <p:cNvSpPr>
            <a:spLocks noGrp="1"/>
          </p:cNvSpPr>
          <p:nvPr>
            <p:ph type="body" sz="quarter" idx="13" hasCustomPrompt="1"/>
          </p:nvPr>
        </p:nvSpPr>
        <p:spPr>
          <a:xfrm>
            <a:off x="3491346" y="161850"/>
            <a:ext cx="547383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2" name="Text Placeholder 35">
            <a:extLst>
              <a:ext uri="{FF2B5EF4-FFF2-40B4-BE49-F238E27FC236}">
                <a16:creationId xmlns:a16="http://schemas.microsoft.com/office/drawing/2014/main" id="{E6AFD3A9-D488-DE4C-ABD7-A6BA920DF244}"/>
              </a:ext>
            </a:extLst>
          </p:cNvPr>
          <p:cNvSpPr>
            <a:spLocks noGrp="1"/>
          </p:cNvSpPr>
          <p:nvPr>
            <p:ph type="body" sz="quarter" idx="28" hasCustomPrompt="1"/>
          </p:nvPr>
        </p:nvSpPr>
        <p:spPr>
          <a:xfrm>
            <a:off x="3491346" y="652388"/>
            <a:ext cx="547383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C4018A6A-1843-7ADE-7B9C-48187BA68AC5}"/>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2324277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entered Title + Subhead: 1/2 Photo">
    <p:spTree>
      <p:nvGrpSpPr>
        <p:cNvPr id="1" name=""/>
        <p:cNvGrpSpPr/>
        <p:nvPr/>
      </p:nvGrpSpPr>
      <p:grpSpPr>
        <a:xfrm>
          <a:off x="0" y="0"/>
          <a:ext cx="0" cy="0"/>
          <a:chOff x="0" y="0"/>
          <a:chExt cx="0" cy="0"/>
        </a:xfrm>
      </p:grpSpPr>
      <p:sp>
        <p:nvSpPr>
          <p:cNvPr id="9" name="Picture Placeholder 19"/>
          <p:cNvSpPr>
            <a:spLocks noGrp="1"/>
          </p:cNvSpPr>
          <p:nvPr>
            <p:ph type="pic" sz="quarter" idx="12" hasCustomPrompt="1"/>
          </p:nvPr>
        </p:nvSpPr>
        <p:spPr>
          <a:xfrm>
            <a:off x="0" y="0"/>
            <a:ext cx="9144000" cy="2509404"/>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ormAutofit/>
          </a:bodyPr>
          <a:lstStyle>
            <a:lvl1pPr marL="0" indent="0">
              <a:buNone/>
              <a:defRPr lang="en-US" sz="600" baseline="0" dirty="0">
                <a:solidFill>
                  <a:schemeClr val="bg1"/>
                </a:solidFill>
                <a:latin typeface="+mn-lt"/>
                <a:cs typeface="Arial" panose="020B0604020202020204" pitchFamily="34" charset="0"/>
              </a:defRPr>
            </a:lvl1pPr>
          </a:lstStyle>
          <a:p>
            <a:r>
              <a:rPr lang="en-US" dirty="0"/>
              <a:t>Leave this box as a colored rectangle.</a:t>
            </a:r>
          </a:p>
        </p:txBody>
      </p:sp>
      <p:sp>
        <p:nvSpPr>
          <p:cNvPr id="32" name="Text Placeholder 31"/>
          <p:cNvSpPr>
            <a:spLocks noGrp="1"/>
          </p:cNvSpPr>
          <p:nvPr>
            <p:ph type="body" sz="quarter" idx="10" hasCustomPrompt="1"/>
          </p:nvPr>
        </p:nvSpPr>
        <p:spPr>
          <a:xfrm>
            <a:off x="808164" y="896705"/>
            <a:ext cx="7536556" cy="419100"/>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Title Goes Here</a:t>
            </a:r>
          </a:p>
        </p:txBody>
      </p:sp>
      <p:sp>
        <p:nvSpPr>
          <p:cNvPr id="36" name="Text Placeholder 35"/>
          <p:cNvSpPr>
            <a:spLocks noGrp="1"/>
          </p:cNvSpPr>
          <p:nvPr>
            <p:ph type="body" sz="quarter" idx="11" hasCustomPrompt="1"/>
          </p:nvPr>
        </p:nvSpPr>
        <p:spPr>
          <a:xfrm>
            <a:off x="808164" y="1387244"/>
            <a:ext cx="7536556" cy="173037"/>
          </a:xfrm>
          <a:prstGeom prst="rect">
            <a:avLst/>
          </a:prstGeom>
        </p:spPr>
        <p:txBody>
          <a:bodyPr>
            <a:noAutofit/>
          </a:bodyPr>
          <a:lstStyle>
            <a:lvl1pPr marL="0" indent="0" algn="ctr">
              <a:lnSpc>
                <a:spcPct val="90000"/>
              </a:lnSpc>
              <a:buNone/>
              <a:defRPr sz="800" b="1" kern="400" spc="100" baseline="0">
                <a:solidFill>
                  <a:schemeClr val="bg1"/>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BCB2D5F3-CDBA-9314-9162-7547AC135D24}"/>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227723238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hoto Grid + Content">
    <p:spTree>
      <p:nvGrpSpPr>
        <p:cNvPr id="1" name=""/>
        <p:cNvGrpSpPr/>
        <p:nvPr/>
      </p:nvGrpSpPr>
      <p:grpSpPr>
        <a:xfrm>
          <a:off x="0" y="0"/>
          <a:ext cx="0" cy="0"/>
          <a:chOff x="0" y="0"/>
          <a:chExt cx="0" cy="0"/>
        </a:xfrm>
      </p:grpSpPr>
      <p:sp>
        <p:nvSpPr>
          <p:cNvPr id="29" name="Picture Placeholder 15"/>
          <p:cNvSpPr>
            <a:spLocks noGrp="1"/>
          </p:cNvSpPr>
          <p:nvPr>
            <p:ph type="pic" sz="quarter" idx="12" hasCustomPrompt="1"/>
          </p:nvPr>
        </p:nvSpPr>
        <p:spPr>
          <a:xfrm>
            <a:off x="4355434" y="2877043"/>
            <a:ext cx="2176970" cy="1697471"/>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30" name="Picture Placeholder 15"/>
          <p:cNvSpPr>
            <a:spLocks noGrp="1"/>
          </p:cNvSpPr>
          <p:nvPr>
            <p:ph type="pic" sz="quarter" idx="13" hasCustomPrompt="1"/>
          </p:nvPr>
        </p:nvSpPr>
        <p:spPr>
          <a:xfrm>
            <a:off x="6532405" y="1179572"/>
            <a:ext cx="2176970" cy="1697471"/>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31" name="Picture Placeholder 15"/>
          <p:cNvSpPr>
            <a:spLocks noGrp="1"/>
          </p:cNvSpPr>
          <p:nvPr>
            <p:ph type="pic" sz="quarter" idx="14" hasCustomPrompt="1"/>
          </p:nvPr>
        </p:nvSpPr>
        <p:spPr>
          <a:xfrm>
            <a:off x="443705" y="1181563"/>
            <a:ext cx="3824425" cy="339294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5">
            <a:extLst>
              <a:ext uri="{FF2B5EF4-FFF2-40B4-BE49-F238E27FC236}">
                <a16:creationId xmlns:a16="http://schemas.microsoft.com/office/drawing/2014/main" id="{CB432183-D12E-3741-A10E-31A75F47BC3B}"/>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3" name="Text Placeholder 31">
            <a:extLst>
              <a:ext uri="{FF2B5EF4-FFF2-40B4-BE49-F238E27FC236}">
                <a16:creationId xmlns:a16="http://schemas.microsoft.com/office/drawing/2014/main" id="{32AE8800-C065-5947-A81B-13B4661675E0}"/>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708DEA70-E3D9-7CEC-D3F2-8FD8DBB71851}"/>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1557398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 Photos + Content">
    <p:spTree>
      <p:nvGrpSpPr>
        <p:cNvPr id="1" name=""/>
        <p:cNvGrpSpPr/>
        <p:nvPr/>
      </p:nvGrpSpPr>
      <p:grpSpPr>
        <a:xfrm>
          <a:off x="0" y="0"/>
          <a:ext cx="0" cy="0"/>
          <a:chOff x="0" y="0"/>
          <a:chExt cx="0" cy="0"/>
        </a:xfrm>
      </p:grpSpPr>
      <p:sp>
        <p:nvSpPr>
          <p:cNvPr id="16" name="Picture Placeholder 15"/>
          <p:cNvSpPr>
            <a:spLocks noGrp="1"/>
          </p:cNvSpPr>
          <p:nvPr>
            <p:ph type="pic" sz="quarter" idx="12" hasCustomPrompt="1"/>
          </p:nvPr>
        </p:nvSpPr>
        <p:spPr>
          <a:xfrm>
            <a:off x="-1" y="2283524"/>
            <a:ext cx="3048001" cy="2389909"/>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7" name="Picture Placeholder 15"/>
          <p:cNvSpPr>
            <a:spLocks noGrp="1"/>
          </p:cNvSpPr>
          <p:nvPr>
            <p:ph type="pic" sz="quarter" idx="13" hasCustomPrompt="1"/>
          </p:nvPr>
        </p:nvSpPr>
        <p:spPr>
          <a:xfrm>
            <a:off x="6096003" y="2283524"/>
            <a:ext cx="3048001" cy="2389909"/>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0" name="Text Placeholder 35">
            <a:extLst>
              <a:ext uri="{FF2B5EF4-FFF2-40B4-BE49-F238E27FC236}">
                <a16:creationId xmlns:a16="http://schemas.microsoft.com/office/drawing/2014/main" id="{73C3E7EA-BCF9-294D-8A34-85EC1477652B}"/>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2" name="Text Placeholder 31">
            <a:extLst>
              <a:ext uri="{FF2B5EF4-FFF2-40B4-BE49-F238E27FC236}">
                <a16:creationId xmlns:a16="http://schemas.microsoft.com/office/drawing/2014/main" id="{36FC36D9-276F-104D-B72C-06D26665A710}"/>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03C27D54-BA2B-A414-61E6-11D8CF45EDF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2304779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 Photos + 2 Titles">
    <p:spTree>
      <p:nvGrpSpPr>
        <p:cNvPr id="1" name=""/>
        <p:cNvGrpSpPr/>
        <p:nvPr/>
      </p:nvGrpSpPr>
      <p:grpSpPr>
        <a:xfrm>
          <a:off x="0" y="0"/>
          <a:ext cx="0" cy="0"/>
          <a:chOff x="0" y="0"/>
          <a:chExt cx="0" cy="0"/>
        </a:xfrm>
      </p:grpSpPr>
      <p:sp>
        <p:nvSpPr>
          <p:cNvPr id="10" name="Picture Placeholder 15"/>
          <p:cNvSpPr>
            <a:spLocks noGrp="1"/>
          </p:cNvSpPr>
          <p:nvPr>
            <p:ph type="pic" sz="quarter" idx="12" hasCustomPrompt="1"/>
          </p:nvPr>
        </p:nvSpPr>
        <p:spPr>
          <a:xfrm>
            <a:off x="4579795" y="1"/>
            <a:ext cx="4564208" cy="2163120"/>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1" name="Picture Placeholder 15"/>
          <p:cNvSpPr>
            <a:spLocks noGrp="1"/>
          </p:cNvSpPr>
          <p:nvPr>
            <p:ph type="pic" sz="quarter" idx="13" hasCustomPrompt="1"/>
          </p:nvPr>
        </p:nvSpPr>
        <p:spPr>
          <a:xfrm>
            <a:off x="4579795" y="2445378"/>
            <a:ext cx="4564208" cy="2163120"/>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32" name="Text Placeholder 31"/>
          <p:cNvSpPr>
            <a:spLocks noGrp="1"/>
          </p:cNvSpPr>
          <p:nvPr>
            <p:ph type="body" sz="quarter" idx="10" hasCustomPrompt="1"/>
          </p:nvPr>
        </p:nvSpPr>
        <p:spPr>
          <a:xfrm>
            <a:off x="351877" y="285750"/>
            <a:ext cx="3898028" cy="419100"/>
          </a:xfrm>
          <a:prstGeom prst="rect">
            <a:avLst/>
          </a:prstGeom>
        </p:spPr>
        <p:txBody>
          <a:bodyPr>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Title Goes Here</a:t>
            </a:r>
          </a:p>
        </p:txBody>
      </p:sp>
      <p:cxnSp>
        <p:nvCxnSpPr>
          <p:cNvPr id="12" name="Straight Connector 11"/>
          <p:cNvCxnSpPr/>
          <p:nvPr/>
        </p:nvCxnSpPr>
        <p:spPr>
          <a:xfrm flipH="1">
            <a:off x="144163" y="2340186"/>
            <a:ext cx="429176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Text Placeholder 31"/>
          <p:cNvSpPr>
            <a:spLocks noGrp="1"/>
          </p:cNvSpPr>
          <p:nvPr>
            <p:ph type="body" sz="quarter" idx="27" hasCustomPrompt="1"/>
          </p:nvPr>
        </p:nvSpPr>
        <p:spPr>
          <a:xfrm>
            <a:off x="351877" y="2731672"/>
            <a:ext cx="3898028" cy="419100"/>
          </a:xfrm>
          <a:prstGeom prst="rect">
            <a:avLst/>
          </a:prstGeom>
        </p:spPr>
        <p:txBody>
          <a:bodyPr>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Title Goes Here</a:t>
            </a:r>
          </a:p>
        </p:txBody>
      </p:sp>
      <p:cxnSp>
        <p:nvCxnSpPr>
          <p:cNvPr id="15" name="Straight Connector 11">
            <a:extLst>
              <a:ext uri="{FF2B5EF4-FFF2-40B4-BE49-F238E27FC236}">
                <a16:creationId xmlns:a16="http://schemas.microsoft.com/office/drawing/2014/main" id="{2F46C5D5-EB1F-7D4F-A376-9BF622E79D1E}"/>
              </a:ext>
            </a:extLst>
          </p:cNvPr>
          <p:cNvCxnSpPr/>
          <p:nvPr/>
        </p:nvCxnSpPr>
        <p:spPr>
          <a:xfrm flipH="1">
            <a:off x="144163" y="2340186"/>
            <a:ext cx="429176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1">
            <a:extLst>
              <a:ext uri="{FF2B5EF4-FFF2-40B4-BE49-F238E27FC236}">
                <a16:creationId xmlns:a16="http://schemas.microsoft.com/office/drawing/2014/main" id="{48DC582D-5904-7547-B2F8-DD468E773C23}"/>
              </a:ext>
            </a:extLst>
          </p:cNvPr>
          <p:cNvCxnSpPr/>
          <p:nvPr userDrawn="1"/>
        </p:nvCxnSpPr>
        <p:spPr>
          <a:xfrm flipH="1">
            <a:off x="144163" y="2340186"/>
            <a:ext cx="429176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BB1B510E-A442-6B44-8C77-D52DEB2A52C5}"/>
              </a:ext>
            </a:extLst>
          </p:cNvPr>
          <p:cNvSpPr>
            <a:spLocks noGrp="1"/>
          </p:cNvSpPr>
          <p:nvPr>
            <p:ph type="body" sz="quarter" idx="25" hasCustomPrompt="1"/>
          </p:nvPr>
        </p:nvSpPr>
        <p:spPr>
          <a:xfrm>
            <a:off x="351877" y="871997"/>
            <a:ext cx="3898028" cy="1265948"/>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23" name="Text Placeholder 12">
            <a:extLst>
              <a:ext uri="{FF2B5EF4-FFF2-40B4-BE49-F238E27FC236}">
                <a16:creationId xmlns:a16="http://schemas.microsoft.com/office/drawing/2014/main" id="{28A3BA46-90A6-3F40-857F-9082FD21A973}"/>
              </a:ext>
            </a:extLst>
          </p:cNvPr>
          <p:cNvSpPr>
            <a:spLocks noGrp="1"/>
          </p:cNvSpPr>
          <p:nvPr>
            <p:ph type="body" sz="quarter" idx="28" hasCustomPrompt="1"/>
          </p:nvPr>
        </p:nvSpPr>
        <p:spPr>
          <a:xfrm>
            <a:off x="351877" y="3342549"/>
            <a:ext cx="3898028" cy="1265948"/>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D8544C1-AFE3-48AC-5A68-BD2D9AF7E98D}"/>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5624796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Photos + Copy">
    <p:spTree>
      <p:nvGrpSpPr>
        <p:cNvPr id="1" name=""/>
        <p:cNvGrpSpPr/>
        <p:nvPr/>
      </p:nvGrpSpPr>
      <p:grpSpPr>
        <a:xfrm>
          <a:off x="0" y="0"/>
          <a:ext cx="0" cy="0"/>
          <a:chOff x="0" y="0"/>
          <a:chExt cx="0" cy="0"/>
        </a:xfrm>
      </p:grpSpPr>
      <p:sp>
        <p:nvSpPr>
          <p:cNvPr id="20" name="Picture Placeholder 15"/>
          <p:cNvSpPr>
            <a:spLocks noGrp="1"/>
          </p:cNvSpPr>
          <p:nvPr>
            <p:ph type="pic" sz="quarter" idx="12" hasCustomPrompt="1"/>
          </p:nvPr>
        </p:nvSpPr>
        <p:spPr>
          <a:xfrm>
            <a:off x="769663" y="1287250"/>
            <a:ext cx="2277029" cy="177112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1" name="Picture Placeholder 15"/>
          <p:cNvSpPr>
            <a:spLocks noGrp="1"/>
          </p:cNvSpPr>
          <p:nvPr>
            <p:ph type="pic" sz="quarter" idx="13" hasCustomPrompt="1"/>
          </p:nvPr>
        </p:nvSpPr>
        <p:spPr>
          <a:xfrm>
            <a:off x="3484801" y="1287250"/>
            <a:ext cx="2277029" cy="177112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2" name="Picture Placeholder 15"/>
          <p:cNvSpPr>
            <a:spLocks noGrp="1"/>
          </p:cNvSpPr>
          <p:nvPr>
            <p:ph type="pic" sz="quarter" idx="14" hasCustomPrompt="1"/>
          </p:nvPr>
        </p:nvSpPr>
        <p:spPr>
          <a:xfrm>
            <a:off x="6199936" y="1287250"/>
            <a:ext cx="2277029" cy="177112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4" name="Text Placeholder 4"/>
          <p:cNvSpPr>
            <a:spLocks noGrp="1"/>
          </p:cNvSpPr>
          <p:nvPr>
            <p:ph type="body" sz="quarter" idx="21" hasCustomPrompt="1"/>
          </p:nvPr>
        </p:nvSpPr>
        <p:spPr>
          <a:xfrm>
            <a:off x="770216" y="3533678"/>
            <a:ext cx="2276475" cy="619567"/>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1050" baseline="0">
                <a:solidFill>
                  <a:schemeClr val="tx1"/>
                </a:solidFill>
                <a:latin typeface="+mn-lt"/>
                <a:cs typeface="Calibri Light"/>
              </a:defRPr>
            </a:lvl1pPr>
          </a:lstStyle>
          <a:p>
            <a:pPr lvl="0"/>
            <a:r>
              <a:rPr lang="en-US" dirty="0"/>
              <a:t>Sub copy goes here</a:t>
            </a:r>
          </a:p>
          <a:p>
            <a:pPr marL="0" marR="0" lvl="0" indent="0" algn="ctr" defTabSz="456176" rtl="0" eaLnBrk="1" fontAlgn="auto" latinLnBrk="0" hangingPunct="1">
              <a:lnSpc>
                <a:spcPct val="100000"/>
              </a:lnSpc>
              <a:spcBef>
                <a:spcPct val="20000"/>
              </a:spcBef>
              <a:spcAft>
                <a:spcPts val="0"/>
              </a:spcAft>
              <a:buClrTx/>
              <a:buSzTx/>
              <a:buFont typeface="Arial"/>
              <a:buNone/>
              <a:tabLst/>
              <a:defRPr/>
            </a:pPr>
            <a:r>
              <a:rPr lang="en-US" dirty="0"/>
              <a:t>Sub copy goes here</a:t>
            </a:r>
          </a:p>
        </p:txBody>
      </p:sp>
      <p:sp>
        <p:nvSpPr>
          <p:cNvPr id="3" name="Text Placeholder 2"/>
          <p:cNvSpPr>
            <a:spLocks noGrp="1"/>
          </p:cNvSpPr>
          <p:nvPr>
            <p:ph type="body" sz="quarter" idx="22" hasCustomPrompt="1"/>
          </p:nvPr>
        </p:nvSpPr>
        <p:spPr>
          <a:xfrm>
            <a:off x="770216" y="3182941"/>
            <a:ext cx="2276475" cy="250825"/>
          </a:xfrm>
          <a:prstGeom prst="rect">
            <a:avLst/>
          </a:prstGeom>
        </p:spPr>
        <p:txBody>
          <a:bodyPr>
            <a:noAutofit/>
          </a:bodyPr>
          <a:lstStyle>
            <a:lvl1pPr marL="0" indent="0" algn="ctr">
              <a:lnSpc>
                <a:spcPct val="90000"/>
              </a:lnSpc>
              <a:buNone/>
              <a:defRPr sz="1400" b="0">
                <a:solidFill>
                  <a:srgbClr val="1F626D"/>
                </a:solidFill>
                <a:latin typeface="+mj-lt"/>
                <a:cs typeface="Webnar Bold"/>
              </a:defRPr>
            </a:lvl1pPr>
          </a:lstStyle>
          <a:p>
            <a:pPr lvl="0"/>
            <a:r>
              <a:rPr lang="en-US" dirty="0"/>
              <a:t>Title Goes Here</a:t>
            </a:r>
          </a:p>
        </p:txBody>
      </p:sp>
      <p:sp>
        <p:nvSpPr>
          <p:cNvPr id="28" name="Text Placeholder 2"/>
          <p:cNvSpPr>
            <a:spLocks noGrp="1"/>
          </p:cNvSpPr>
          <p:nvPr>
            <p:ph type="body" sz="quarter" idx="24" hasCustomPrompt="1"/>
          </p:nvPr>
        </p:nvSpPr>
        <p:spPr>
          <a:xfrm>
            <a:off x="3485354" y="3182941"/>
            <a:ext cx="2276475" cy="250825"/>
          </a:xfrm>
          <a:prstGeom prst="rect">
            <a:avLst/>
          </a:prstGeom>
        </p:spPr>
        <p:txBody>
          <a:bodyPr>
            <a:noAutofit/>
          </a:bodyPr>
          <a:lstStyle>
            <a:lvl1pPr marL="0" indent="0" algn="ctr">
              <a:lnSpc>
                <a:spcPct val="90000"/>
              </a:lnSpc>
              <a:buNone/>
              <a:defRPr sz="1400" b="0">
                <a:solidFill>
                  <a:srgbClr val="1F626D"/>
                </a:solidFill>
                <a:latin typeface="+mj-lt"/>
                <a:cs typeface="Webnar Bold"/>
              </a:defRPr>
            </a:lvl1pPr>
          </a:lstStyle>
          <a:p>
            <a:pPr lvl="0"/>
            <a:r>
              <a:rPr lang="en-US" dirty="0"/>
              <a:t>Title Goes Here</a:t>
            </a:r>
          </a:p>
        </p:txBody>
      </p:sp>
      <p:sp>
        <p:nvSpPr>
          <p:cNvPr id="34" name="Text Placeholder 2"/>
          <p:cNvSpPr>
            <a:spLocks noGrp="1"/>
          </p:cNvSpPr>
          <p:nvPr>
            <p:ph type="body" sz="quarter" idx="26" hasCustomPrompt="1"/>
          </p:nvPr>
        </p:nvSpPr>
        <p:spPr>
          <a:xfrm>
            <a:off x="6200489" y="3182941"/>
            <a:ext cx="2276475" cy="250825"/>
          </a:xfrm>
          <a:prstGeom prst="rect">
            <a:avLst/>
          </a:prstGeom>
        </p:spPr>
        <p:txBody>
          <a:bodyPr>
            <a:noAutofit/>
          </a:bodyPr>
          <a:lstStyle>
            <a:lvl1pPr marL="0" indent="0" algn="ctr">
              <a:lnSpc>
                <a:spcPct val="90000"/>
              </a:lnSpc>
              <a:buNone/>
              <a:defRPr sz="1400" b="0">
                <a:solidFill>
                  <a:srgbClr val="1F626D"/>
                </a:solidFill>
                <a:latin typeface="+mj-lt"/>
                <a:cs typeface="Webnar Bold"/>
              </a:defRPr>
            </a:lvl1pPr>
          </a:lstStyle>
          <a:p>
            <a:pPr lvl="0"/>
            <a:r>
              <a:rPr lang="en-US" dirty="0"/>
              <a:t>Title Goes Here</a:t>
            </a:r>
          </a:p>
        </p:txBody>
      </p:sp>
      <p:sp>
        <p:nvSpPr>
          <p:cNvPr id="14" name="Text Placeholder 4"/>
          <p:cNvSpPr>
            <a:spLocks noGrp="1"/>
          </p:cNvSpPr>
          <p:nvPr>
            <p:ph type="body" sz="quarter" idx="27" hasCustomPrompt="1"/>
          </p:nvPr>
        </p:nvSpPr>
        <p:spPr>
          <a:xfrm>
            <a:off x="3484799" y="3533678"/>
            <a:ext cx="2276475" cy="619567"/>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1050" baseline="0">
                <a:solidFill>
                  <a:schemeClr val="tx1"/>
                </a:solidFill>
                <a:latin typeface="+mn-lt"/>
                <a:cs typeface="Calibri Light"/>
              </a:defRPr>
            </a:lvl1pPr>
          </a:lstStyle>
          <a:p>
            <a:pPr lvl="0"/>
            <a:r>
              <a:rPr lang="en-US" dirty="0"/>
              <a:t>Sub copy goes here</a:t>
            </a:r>
          </a:p>
          <a:p>
            <a:pPr marL="0" marR="0" lvl="0" indent="0" algn="ctr" defTabSz="456176" rtl="0" eaLnBrk="1" fontAlgn="auto" latinLnBrk="0" hangingPunct="1">
              <a:lnSpc>
                <a:spcPct val="100000"/>
              </a:lnSpc>
              <a:spcBef>
                <a:spcPct val="20000"/>
              </a:spcBef>
              <a:spcAft>
                <a:spcPts val="0"/>
              </a:spcAft>
              <a:buClrTx/>
              <a:buSzTx/>
              <a:buFont typeface="Arial"/>
              <a:buNone/>
              <a:tabLst/>
              <a:defRPr/>
            </a:pPr>
            <a:r>
              <a:rPr lang="en-US" dirty="0"/>
              <a:t>Sub copy goes here</a:t>
            </a:r>
          </a:p>
        </p:txBody>
      </p:sp>
      <p:sp>
        <p:nvSpPr>
          <p:cNvPr id="15" name="Text Placeholder 4"/>
          <p:cNvSpPr>
            <a:spLocks noGrp="1"/>
          </p:cNvSpPr>
          <p:nvPr>
            <p:ph type="body" sz="quarter" idx="28" hasCustomPrompt="1"/>
          </p:nvPr>
        </p:nvSpPr>
        <p:spPr>
          <a:xfrm>
            <a:off x="6199934" y="3533678"/>
            <a:ext cx="2276475" cy="619567"/>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1050" baseline="0">
                <a:solidFill>
                  <a:schemeClr val="tx1"/>
                </a:solidFill>
                <a:latin typeface="+mn-lt"/>
                <a:cs typeface="Calibri Light"/>
              </a:defRPr>
            </a:lvl1pPr>
          </a:lstStyle>
          <a:p>
            <a:pPr lvl="0"/>
            <a:r>
              <a:rPr lang="en-US" dirty="0"/>
              <a:t>Sub copy goes here</a:t>
            </a:r>
          </a:p>
          <a:p>
            <a:pPr marL="0" marR="0" lvl="0" indent="0" algn="ctr" defTabSz="456176" rtl="0" eaLnBrk="1" fontAlgn="auto" latinLnBrk="0" hangingPunct="1">
              <a:lnSpc>
                <a:spcPct val="100000"/>
              </a:lnSpc>
              <a:spcBef>
                <a:spcPct val="20000"/>
              </a:spcBef>
              <a:spcAft>
                <a:spcPts val="0"/>
              </a:spcAft>
              <a:buClrTx/>
              <a:buSzTx/>
              <a:buFont typeface="Arial"/>
              <a:buNone/>
              <a:tabLst/>
              <a:defRPr/>
            </a:pPr>
            <a:r>
              <a:rPr lang="en-US" dirty="0"/>
              <a:t>Sub copy goes here</a:t>
            </a:r>
          </a:p>
        </p:txBody>
      </p:sp>
      <p:sp>
        <p:nvSpPr>
          <p:cNvPr id="19" name="Text Placeholder 35">
            <a:extLst>
              <a:ext uri="{FF2B5EF4-FFF2-40B4-BE49-F238E27FC236}">
                <a16:creationId xmlns:a16="http://schemas.microsoft.com/office/drawing/2014/main" id="{B05CA65B-B08F-CC46-938C-30DC6FADE2FF}"/>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5" name="Text Placeholder 31">
            <a:extLst>
              <a:ext uri="{FF2B5EF4-FFF2-40B4-BE49-F238E27FC236}">
                <a16:creationId xmlns:a16="http://schemas.microsoft.com/office/drawing/2014/main" id="{897EA448-9139-3A4D-94A7-9783623A1507}"/>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735B0E97-3CE2-31EA-C127-15DF74F11A21}"/>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48858224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Full Bleed Photo + 4 Callouts">
    <p:spTree>
      <p:nvGrpSpPr>
        <p:cNvPr id="1" name=""/>
        <p:cNvGrpSpPr/>
        <p:nvPr/>
      </p:nvGrpSpPr>
      <p:grpSpPr>
        <a:xfrm>
          <a:off x="0" y="0"/>
          <a:ext cx="0" cy="0"/>
          <a:chOff x="0" y="0"/>
          <a:chExt cx="0" cy="0"/>
        </a:xfrm>
      </p:grpSpPr>
      <p:sp>
        <p:nvSpPr>
          <p:cNvPr id="9" name="Picture Placeholder 19"/>
          <p:cNvSpPr>
            <a:spLocks noGrp="1"/>
          </p:cNvSpPr>
          <p:nvPr>
            <p:ph type="pic" sz="quarter" idx="12" hasCustomPrompt="1"/>
          </p:nvPr>
        </p:nvSpPr>
        <p:spPr>
          <a:xfrm>
            <a:off x="0" y="1320305"/>
            <a:ext cx="9144000" cy="2674183"/>
          </a:xfrm>
          <a:prstGeom prst="rect">
            <a:avLst/>
          </a:prstGeom>
          <a:solidFill>
            <a:srgbClr val="1F626D"/>
          </a:solidFill>
        </p:spPr>
        <p:txBody>
          <a:bodyPr>
            <a:normAutofit/>
          </a:bodyPr>
          <a:lstStyle>
            <a:lvl1pPr marL="0" indent="0">
              <a:buNone/>
              <a:defRPr sz="600">
                <a:solidFill>
                  <a:srgbClr val="FFFFFF"/>
                </a:solidFill>
                <a:latin typeface="+mn-lt"/>
                <a:cs typeface="Arial" panose="020B0604020202020204" pitchFamily="34" charset="0"/>
              </a:defRPr>
            </a:lvl1pPr>
          </a:lstStyle>
          <a:p>
            <a:r>
              <a:rPr lang="en-US" dirty="0"/>
              <a:t>Leave this box as a colored rectangle.</a:t>
            </a:r>
          </a:p>
        </p:txBody>
      </p:sp>
      <p:sp>
        <p:nvSpPr>
          <p:cNvPr id="28" name="Text Placeholder 4"/>
          <p:cNvSpPr>
            <a:spLocks noGrp="1"/>
          </p:cNvSpPr>
          <p:nvPr>
            <p:ph type="body" sz="quarter" idx="27" hasCustomPrompt="1"/>
          </p:nvPr>
        </p:nvSpPr>
        <p:spPr>
          <a:xfrm>
            <a:off x="7015053"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29" name="Text Placeholder 2"/>
          <p:cNvSpPr>
            <a:spLocks noGrp="1"/>
          </p:cNvSpPr>
          <p:nvPr>
            <p:ph type="body" sz="quarter" idx="28" hasCustomPrompt="1"/>
          </p:nvPr>
        </p:nvSpPr>
        <p:spPr>
          <a:xfrm>
            <a:off x="7015053"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26" name="Text Placeholder 4"/>
          <p:cNvSpPr>
            <a:spLocks noGrp="1"/>
          </p:cNvSpPr>
          <p:nvPr>
            <p:ph type="body" sz="quarter" idx="25" hasCustomPrompt="1"/>
          </p:nvPr>
        </p:nvSpPr>
        <p:spPr>
          <a:xfrm>
            <a:off x="4802634"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27" name="Text Placeholder 2"/>
          <p:cNvSpPr>
            <a:spLocks noGrp="1"/>
          </p:cNvSpPr>
          <p:nvPr>
            <p:ph type="body" sz="quarter" idx="26" hasCustomPrompt="1"/>
          </p:nvPr>
        </p:nvSpPr>
        <p:spPr>
          <a:xfrm>
            <a:off x="4802634"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24" name="Text Placeholder 4"/>
          <p:cNvSpPr>
            <a:spLocks noGrp="1"/>
          </p:cNvSpPr>
          <p:nvPr>
            <p:ph type="body" sz="quarter" idx="23" hasCustomPrompt="1"/>
          </p:nvPr>
        </p:nvSpPr>
        <p:spPr>
          <a:xfrm>
            <a:off x="2591964"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25" name="Text Placeholder 2"/>
          <p:cNvSpPr>
            <a:spLocks noGrp="1"/>
          </p:cNvSpPr>
          <p:nvPr>
            <p:ph type="body" sz="quarter" idx="24" hasCustomPrompt="1"/>
          </p:nvPr>
        </p:nvSpPr>
        <p:spPr>
          <a:xfrm>
            <a:off x="2591964"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14" name="Text Placeholder 4"/>
          <p:cNvSpPr>
            <a:spLocks noGrp="1"/>
          </p:cNvSpPr>
          <p:nvPr>
            <p:ph type="body" sz="quarter" idx="21" hasCustomPrompt="1"/>
          </p:nvPr>
        </p:nvSpPr>
        <p:spPr>
          <a:xfrm>
            <a:off x="383553"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15" name="Text Placeholder 2"/>
          <p:cNvSpPr>
            <a:spLocks noGrp="1"/>
          </p:cNvSpPr>
          <p:nvPr>
            <p:ph type="body" sz="quarter" idx="22" hasCustomPrompt="1"/>
          </p:nvPr>
        </p:nvSpPr>
        <p:spPr>
          <a:xfrm>
            <a:off x="383553"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19" name="Text Placeholder 35">
            <a:extLst>
              <a:ext uri="{FF2B5EF4-FFF2-40B4-BE49-F238E27FC236}">
                <a16:creationId xmlns:a16="http://schemas.microsoft.com/office/drawing/2014/main" id="{5E7A7001-7ABE-0342-AB9A-A3D36EC2431D}"/>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1" name="Text Placeholder 31">
            <a:extLst>
              <a:ext uri="{FF2B5EF4-FFF2-40B4-BE49-F238E27FC236}">
                <a16:creationId xmlns:a16="http://schemas.microsoft.com/office/drawing/2014/main" id="{97E294F3-D269-DD4B-85F7-C071B696AE14}"/>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9FD1D8E6-2150-4632-6C12-4407220443B4}"/>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63359918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End Slide">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6EF5763B-9F05-3B48-A69D-BDFECDC2AAF1}"/>
              </a:ext>
            </a:extLst>
          </p:cNvPr>
          <p:cNvSpPr txBox="1"/>
          <p:nvPr userDrawn="1"/>
        </p:nvSpPr>
        <p:spPr>
          <a:xfrm>
            <a:off x="4599642" y="2955980"/>
            <a:ext cx="4036050" cy="585610"/>
          </a:xfrm>
          <a:prstGeom prst="rect">
            <a:avLst/>
          </a:prstGeom>
          <a:noFill/>
        </p:spPr>
        <p:txBody>
          <a:bodyPr wrap="square" rtlCol="0">
            <a:spAutoFit/>
          </a:bodyPr>
          <a:lstStyle/>
          <a:p>
            <a:pPr algn="r">
              <a:lnSpc>
                <a:spcPct val="120000"/>
              </a:lnSpc>
            </a:pPr>
            <a:r>
              <a:rPr lang="en-US" sz="1400" b="1" dirty="0" err="1">
                <a:solidFill>
                  <a:schemeClr val="bg1"/>
                </a:solidFill>
                <a:latin typeface="+mn-lt"/>
                <a:cs typeface="Calibri"/>
              </a:rPr>
              <a:t>www.prosperbioplastics.eu</a:t>
            </a:r>
            <a:endParaRPr lang="en-US" sz="1400" b="1" dirty="0">
              <a:solidFill>
                <a:schemeClr val="bg1"/>
              </a:solidFill>
              <a:latin typeface="+mn-lt"/>
              <a:cs typeface="Calibri"/>
            </a:endParaRPr>
          </a:p>
          <a:p>
            <a:pPr marL="0" marR="0" lvl="0" indent="0" algn="r" defTabSz="914354" rtl="0" eaLnBrk="1" fontAlgn="auto" latinLnBrk="0" hangingPunct="1">
              <a:lnSpc>
                <a:spcPct val="120000"/>
              </a:lnSpc>
              <a:spcBef>
                <a:spcPts val="0"/>
              </a:spcBef>
              <a:spcAft>
                <a:spcPts val="0"/>
              </a:spcAft>
              <a:buClrTx/>
              <a:buSzTx/>
              <a:buFontTx/>
              <a:buNone/>
              <a:tabLst/>
              <a:defRPr/>
            </a:pPr>
            <a:r>
              <a:rPr lang="en-US" sz="1400" dirty="0" err="1">
                <a:solidFill>
                  <a:schemeClr val="bg1"/>
                </a:solidFill>
                <a:latin typeface="+mn-lt"/>
                <a:cs typeface="Calibri"/>
              </a:rPr>
              <a:t>info@prosperbioplastics.eu</a:t>
            </a:r>
            <a:endParaRPr lang="en-US" sz="1400" dirty="0">
              <a:solidFill>
                <a:schemeClr val="bg1"/>
              </a:solidFill>
              <a:latin typeface="+mn-lt"/>
              <a:cs typeface="Calibri"/>
            </a:endParaRPr>
          </a:p>
        </p:txBody>
      </p:sp>
      <p:sp>
        <p:nvSpPr>
          <p:cNvPr id="7" name="Titolo 1">
            <a:extLst>
              <a:ext uri="{FF2B5EF4-FFF2-40B4-BE49-F238E27FC236}">
                <a16:creationId xmlns:a16="http://schemas.microsoft.com/office/drawing/2014/main" id="{7E7C66E5-5023-F748-B333-AB15D5E67AF6}"/>
              </a:ext>
            </a:extLst>
          </p:cNvPr>
          <p:cNvSpPr>
            <a:spLocks noGrp="1"/>
          </p:cNvSpPr>
          <p:nvPr>
            <p:ph type="title" hasCustomPrompt="1"/>
          </p:nvPr>
        </p:nvSpPr>
        <p:spPr>
          <a:xfrm>
            <a:off x="4572000" y="1855682"/>
            <a:ext cx="4252074" cy="993600"/>
          </a:xfrm>
          <a:prstGeom prst="rect">
            <a:avLst/>
          </a:prstGeom>
        </p:spPr>
        <p:txBody>
          <a:bodyPr>
            <a:noAutofit/>
          </a:bodyPr>
          <a:lstStyle>
            <a:lvl1pPr algn="r">
              <a:defRPr sz="6600">
                <a:solidFill>
                  <a:schemeClr val="bg1"/>
                </a:solidFill>
              </a:defRPr>
            </a:lvl1pPr>
          </a:lstStyle>
          <a:p>
            <a:r>
              <a:rPr lang="it-IT" dirty="0" err="1"/>
              <a:t>Thank</a:t>
            </a:r>
            <a:r>
              <a:rPr lang="it-IT" dirty="0"/>
              <a:t> </a:t>
            </a:r>
            <a:r>
              <a:rPr lang="it-IT" dirty="0" err="1"/>
              <a:t>you</a:t>
            </a:r>
            <a:r>
              <a:rPr lang="it-IT" dirty="0"/>
              <a:t>.</a:t>
            </a:r>
            <a:endParaRPr lang="en-US" dirty="0"/>
          </a:p>
        </p:txBody>
      </p:sp>
      <p:pic>
        <p:nvPicPr>
          <p:cNvPr id="3" name="Immagine 2">
            <a:extLst>
              <a:ext uri="{FF2B5EF4-FFF2-40B4-BE49-F238E27FC236}">
                <a16:creationId xmlns:a16="http://schemas.microsoft.com/office/drawing/2014/main" id="{944865A0-365C-8E3A-9D64-5FF72964E22C}"/>
              </a:ext>
            </a:extLst>
          </p:cNvPr>
          <p:cNvPicPr>
            <a:picLocks noChangeAspect="1"/>
          </p:cNvPicPr>
          <p:nvPr userDrawn="1"/>
        </p:nvPicPr>
        <p:blipFill rotWithShape="1">
          <a:blip r:embed="rId2"/>
          <a:srcRect/>
          <a:stretch/>
        </p:blipFill>
        <p:spPr>
          <a:xfrm>
            <a:off x="7250102" y="3670084"/>
            <a:ext cx="1308967" cy="647177"/>
          </a:xfrm>
          <a:prstGeom prst="rect">
            <a:avLst/>
          </a:prstGeom>
        </p:spPr>
      </p:pic>
      <p:grpSp>
        <p:nvGrpSpPr>
          <p:cNvPr id="12" name="Gruppo 11">
            <a:extLst>
              <a:ext uri="{FF2B5EF4-FFF2-40B4-BE49-F238E27FC236}">
                <a16:creationId xmlns:a16="http://schemas.microsoft.com/office/drawing/2014/main" id="{AF98A9FA-E439-E42C-D3E8-EBCEA2D2144C}"/>
              </a:ext>
            </a:extLst>
          </p:cNvPr>
          <p:cNvGrpSpPr/>
          <p:nvPr userDrawn="1"/>
        </p:nvGrpSpPr>
        <p:grpSpPr>
          <a:xfrm>
            <a:off x="1" y="1506771"/>
            <a:ext cx="4252074" cy="2229636"/>
            <a:chOff x="0" y="1285875"/>
            <a:chExt cx="4904509" cy="2571750"/>
          </a:xfrm>
        </p:grpSpPr>
        <p:sp>
          <p:nvSpPr>
            <p:cNvPr id="4" name="Rettangolo 3">
              <a:extLst>
                <a:ext uri="{FF2B5EF4-FFF2-40B4-BE49-F238E27FC236}">
                  <a16:creationId xmlns:a16="http://schemas.microsoft.com/office/drawing/2014/main" id="{00A09009-09C4-67C0-DE23-4D0A6684422E}"/>
                </a:ext>
              </a:extLst>
            </p:cNvPr>
            <p:cNvSpPr/>
            <p:nvPr userDrawn="1"/>
          </p:nvSpPr>
          <p:spPr>
            <a:xfrm>
              <a:off x="0" y="1285875"/>
              <a:ext cx="4904509" cy="2571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a:p>
          </p:txBody>
        </p:sp>
        <p:pic>
          <p:nvPicPr>
            <p:cNvPr id="5" name="Elemento grafico 4">
              <a:extLst>
                <a:ext uri="{FF2B5EF4-FFF2-40B4-BE49-F238E27FC236}">
                  <a16:creationId xmlns:a16="http://schemas.microsoft.com/office/drawing/2014/main" id="{660607B8-A225-CEE3-B38D-931B1FC1231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39626" y="1596662"/>
              <a:ext cx="1625256" cy="636156"/>
            </a:xfrm>
            <a:prstGeom prst="rect">
              <a:avLst/>
            </a:prstGeom>
          </p:spPr>
        </p:pic>
        <p:grpSp>
          <p:nvGrpSpPr>
            <p:cNvPr id="6" name="Gruppo 5">
              <a:extLst>
                <a:ext uri="{FF2B5EF4-FFF2-40B4-BE49-F238E27FC236}">
                  <a16:creationId xmlns:a16="http://schemas.microsoft.com/office/drawing/2014/main" id="{AD6212B1-541F-B291-43F4-8F7BE16D31F6}"/>
                </a:ext>
              </a:extLst>
            </p:cNvPr>
            <p:cNvGrpSpPr/>
            <p:nvPr userDrawn="1"/>
          </p:nvGrpSpPr>
          <p:grpSpPr>
            <a:xfrm>
              <a:off x="458302" y="2396144"/>
              <a:ext cx="3987904" cy="355875"/>
              <a:chOff x="4286115" y="4530626"/>
              <a:chExt cx="3987904" cy="355875"/>
            </a:xfrm>
          </p:grpSpPr>
          <p:pic>
            <p:nvPicPr>
              <p:cNvPr id="8" name="Elemento grafico 7">
                <a:extLst>
                  <a:ext uri="{FF2B5EF4-FFF2-40B4-BE49-F238E27FC236}">
                    <a16:creationId xmlns:a16="http://schemas.microsoft.com/office/drawing/2014/main" id="{ED7B9B10-45DC-2DC1-D086-CD780FAB4AF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286115" y="4530626"/>
                <a:ext cx="1853508" cy="355874"/>
              </a:xfrm>
              <a:prstGeom prst="rect">
                <a:avLst/>
              </a:prstGeom>
            </p:spPr>
          </p:pic>
          <p:pic>
            <p:nvPicPr>
              <p:cNvPr id="9" name="Elemento grafico 8">
                <a:extLst>
                  <a:ext uri="{FF2B5EF4-FFF2-40B4-BE49-F238E27FC236}">
                    <a16:creationId xmlns:a16="http://schemas.microsoft.com/office/drawing/2014/main" id="{A11AE88B-E1E5-5AD2-B908-6D1BE168F3B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6571504" y="4530627"/>
                <a:ext cx="1702515" cy="355874"/>
              </a:xfrm>
              <a:prstGeom prst="rect">
                <a:avLst/>
              </a:prstGeom>
            </p:spPr>
          </p:pic>
        </p:grpSp>
        <p:sp>
          <p:nvSpPr>
            <p:cNvPr id="11" name="CasellaDiTesto 10">
              <a:extLst>
                <a:ext uri="{FF2B5EF4-FFF2-40B4-BE49-F238E27FC236}">
                  <a16:creationId xmlns:a16="http://schemas.microsoft.com/office/drawing/2014/main" id="{442C2BAC-ACBE-0ED0-532A-4C46CCCB907D}"/>
                </a:ext>
              </a:extLst>
            </p:cNvPr>
            <p:cNvSpPr txBox="1"/>
            <p:nvPr userDrawn="1"/>
          </p:nvSpPr>
          <p:spPr>
            <a:xfrm>
              <a:off x="270403" y="2969792"/>
              <a:ext cx="4363702" cy="816504"/>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5" name="Immagine 14">
            <a:extLst>
              <a:ext uri="{FF2B5EF4-FFF2-40B4-BE49-F238E27FC236}">
                <a16:creationId xmlns:a16="http://schemas.microsoft.com/office/drawing/2014/main" id="{15B409BF-C03E-CC5B-7A1B-3C56CD232968}"/>
              </a:ext>
            </a:extLst>
          </p:cNvPr>
          <p:cNvPicPr>
            <a:picLocks noChangeAspect="1"/>
          </p:cNvPicPr>
          <p:nvPr userDrawn="1"/>
        </p:nvPicPr>
        <p:blipFill>
          <a:blip r:embed="rId9"/>
          <a:stretch>
            <a:fillRect/>
          </a:stretch>
        </p:blipFill>
        <p:spPr>
          <a:xfrm>
            <a:off x="0" y="0"/>
            <a:ext cx="1181100" cy="723900"/>
          </a:xfrm>
          <a:prstGeom prst="rect">
            <a:avLst/>
          </a:prstGeom>
        </p:spPr>
      </p:pic>
      <p:pic>
        <p:nvPicPr>
          <p:cNvPr id="16" name="Immagine 15">
            <a:extLst>
              <a:ext uri="{FF2B5EF4-FFF2-40B4-BE49-F238E27FC236}">
                <a16:creationId xmlns:a16="http://schemas.microsoft.com/office/drawing/2014/main" id="{7698C724-24A5-B3B2-BD39-FD91A6B0F2C8}"/>
              </a:ext>
            </a:extLst>
          </p:cNvPr>
          <p:cNvPicPr>
            <a:picLocks noChangeAspect="1"/>
          </p:cNvPicPr>
          <p:nvPr userDrawn="1"/>
        </p:nvPicPr>
        <p:blipFill>
          <a:blip r:embed="rId9"/>
          <a:stretch>
            <a:fillRect/>
          </a:stretch>
        </p:blipFill>
        <p:spPr>
          <a:xfrm rot="10800000">
            <a:off x="0" y="4419600"/>
            <a:ext cx="1181100" cy="723900"/>
          </a:xfrm>
          <a:prstGeom prst="rect">
            <a:avLst/>
          </a:prstGeom>
        </p:spPr>
      </p:pic>
    </p:spTree>
    <p:extLst>
      <p:ext uri="{BB962C8B-B14F-4D97-AF65-F5344CB8AC3E}">
        <p14:creationId xmlns:p14="http://schemas.microsoft.com/office/powerpoint/2010/main" val="2412415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End Slide">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Titolo 1"/>
          <p:cNvSpPr>
            <a:spLocks noGrp="1"/>
          </p:cNvSpPr>
          <p:nvPr>
            <p:ph type="title" hasCustomPrompt="1"/>
          </p:nvPr>
        </p:nvSpPr>
        <p:spPr>
          <a:xfrm>
            <a:off x="3388659" y="1855682"/>
            <a:ext cx="5252526" cy="993600"/>
          </a:xfrm>
          <a:prstGeom prst="rect">
            <a:avLst/>
          </a:prstGeom>
        </p:spPr>
        <p:txBody>
          <a:bodyPr>
            <a:noAutofit/>
          </a:bodyPr>
          <a:lstStyle>
            <a:lvl1pPr algn="r">
              <a:defRPr sz="6600">
                <a:solidFill>
                  <a:schemeClr val="bg1"/>
                </a:solidFill>
              </a:defRPr>
            </a:lvl1pPr>
          </a:lstStyle>
          <a:p>
            <a:r>
              <a:rPr lang="it-IT" dirty="0"/>
              <a:t>Q&amp;A</a:t>
            </a:r>
            <a:endParaRPr lang="en-US" dirty="0"/>
          </a:p>
        </p:txBody>
      </p:sp>
      <p:pic>
        <p:nvPicPr>
          <p:cNvPr id="2" name="Immagine 1">
            <a:extLst>
              <a:ext uri="{FF2B5EF4-FFF2-40B4-BE49-F238E27FC236}">
                <a16:creationId xmlns:a16="http://schemas.microsoft.com/office/drawing/2014/main" id="{C367D2FB-9BBB-3E02-C5F2-3B323F18DDB1}"/>
              </a:ext>
            </a:extLst>
          </p:cNvPr>
          <p:cNvPicPr>
            <a:picLocks noChangeAspect="1"/>
          </p:cNvPicPr>
          <p:nvPr userDrawn="1"/>
        </p:nvPicPr>
        <p:blipFill rotWithShape="1">
          <a:blip r:embed="rId2"/>
          <a:srcRect/>
          <a:stretch/>
        </p:blipFill>
        <p:spPr>
          <a:xfrm>
            <a:off x="8258495" y="4686099"/>
            <a:ext cx="638852" cy="315860"/>
          </a:xfrm>
          <a:prstGeom prst="rect">
            <a:avLst/>
          </a:prstGeom>
        </p:spPr>
      </p:pic>
      <p:grpSp>
        <p:nvGrpSpPr>
          <p:cNvPr id="4" name="Gruppo 3">
            <a:extLst>
              <a:ext uri="{FF2B5EF4-FFF2-40B4-BE49-F238E27FC236}">
                <a16:creationId xmlns:a16="http://schemas.microsoft.com/office/drawing/2014/main" id="{6F001FC7-BB80-846C-108F-F9343955489C}"/>
              </a:ext>
            </a:extLst>
          </p:cNvPr>
          <p:cNvGrpSpPr/>
          <p:nvPr userDrawn="1"/>
        </p:nvGrpSpPr>
        <p:grpSpPr>
          <a:xfrm>
            <a:off x="1" y="1506771"/>
            <a:ext cx="4252074" cy="2229636"/>
            <a:chOff x="0" y="1285875"/>
            <a:chExt cx="4904509" cy="2571750"/>
          </a:xfrm>
        </p:grpSpPr>
        <p:sp>
          <p:nvSpPr>
            <p:cNvPr id="6" name="Rettangolo 5">
              <a:extLst>
                <a:ext uri="{FF2B5EF4-FFF2-40B4-BE49-F238E27FC236}">
                  <a16:creationId xmlns:a16="http://schemas.microsoft.com/office/drawing/2014/main" id="{12B7932B-ED40-28B2-BA46-E5E2DBAF2146}"/>
                </a:ext>
              </a:extLst>
            </p:cNvPr>
            <p:cNvSpPr/>
            <p:nvPr userDrawn="1"/>
          </p:nvSpPr>
          <p:spPr>
            <a:xfrm>
              <a:off x="0" y="1285875"/>
              <a:ext cx="4904509" cy="2571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a:p>
          </p:txBody>
        </p:sp>
        <p:pic>
          <p:nvPicPr>
            <p:cNvPr id="7" name="Elemento grafico 6">
              <a:extLst>
                <a:ext uri="{FF2B5EF4-FFF2-40B4-BE49-F238E27FC236}">
                  <a16:creationId xmlns:a16="http://schemas.microsoft.com/office/drawing/2014/main" id="{A3F72415-C1E1-833E-8511-423DDF48286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39626" y="1596662"/>
              <a:ext cx="1625256" cy="636156"/>
            </a:xfrm>
            <a:prstGeom prst="rect">
              <a:avLst/>
            </a:prstGeom>
          </p:spPr>
        </p:pic>
        <p:grpSp>
          <p:nvGrpSpPr>
            <p:cNvPr id="8" name="Gruppo 7">
              <a:extLst>
                <a:ext uri="{FF2B5EF4-FFF2-40B4-BE49-F238E27FC236}">
                  <a16:creationId xmlns:a16="http://schemas.microsoft.com/office/drawing/2014/main" id="{49D152FE-B589-6757-1FEA-F8D48F584D38}"/>
                </a:ext>
              </a:extLst>
            </p:cNvPr>
            <p:cNvGrpSpPr/>
            <p:nvPr userDrawn="1"/>
          </p:nvGrpSpPr>
          <p:grpSpPr>
            <a:xfrm>
              <a:off x="458302" y="2396144"/>
              <a:ext cx="3987904" cy="355875"/>
              <a:chOff x="4286115" y="4530626"/>
              <a:chExt cx="3987904" cy="355875"/>
            </a:xfrm>
          </p:grpSpPr>
          <p:pic>
            <p:nvPicPr>
              <p:cNvPr id="12" name="Elemento grafico 11">
                <a:extLst>
                  <a:ext uri="{FF2B5EF4-FFF2-40B4-BE49-F238E27FC236}">
                    <a16:creationId xmlns:a16="http://schemas.microsoft.com/office/drawing/2014/main" id="{D9344FCC-1163-C323-E0B1-CCF05B605C8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286115" y="4530626"/>
                <a:ext cx="1853508" cy="355874"/>
              </a:xfrm>
              <a:prstGeom prst="rect">
                <a:avLst/>
              </a:prstGeom>
            </p:spPr>
          </p:pic>
          <p:pic>
            <p:nvPicPr>
              <p:cNvPr id="13" name="Elemento grafico 12">
                <a:extLst>
                  <a:ext uri="{FF2B5EF4-FFF2-40B4-BE49-F238E27FC236}">
                    <a16:creationId xmlns:a16="http://schemas.microsoft.com/office/drawing/2014/main" id="{A71FA2FB-4721-9F1C-1EC1-9B063E521B1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6571504" y="4530627"/>
                <a:ext cx="1702515" cy="355874"/>
              </a:xfrm>
              <a:prstGeom prst="rect">
                <a:avLst/>
              </a:prstGeom>
            </p:spPr>
          </p:pic>
        </p:grpSp>
        <p:sp>
          <p:nvSpPr>
            <p:cNvPr id="11" name="CasellaDiTesto 10">
              <a:extLst>
                <a:ext uri="{FF2B5EF4-FFF2-40B4-BE49-F238E27FC236}">
                  <a16:creationId xmlns:a16="http://schemas.microsoft.com/office/drawing/2014/main" id="{65847BDB-F930-8F04-C86F-8025EABD7798}"/>
                </a:ext>
              </a:extLst>
            </p:cNvPr>
            <p:cNvSpPr txBox="1"/>
            <p:nvPr userDrawn="1"/>
          </p:nvSpPr>
          <p:spPr>
            <a:xfrm>
              <a:off x="270403" y="2969792"/>
              <a:ext cx="4363702" cy="816504"/>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4" name="Immagine 13">
            <a:extLst>
              <a:ext uri="{FF2B5EF4-FFF2-40B4-BE49-F238E27FC236}">
                <a16:creationId xmlns:a16="http://schemas.microsoft.com/office/drawing/2014/main" id="{FCA27D43-446F-B72E-535E-51B3D01B68DB}"/>
              </a:ext>
            </a:extLst>
          </p:cNvPr>
          <p:cNvPicPr>
            <a:picLocks noChangeAspect="1"/>
          </p:cNvPicPr>
          <p:nvPr userDrawn="1"/>
        </p:nvPicPr>
        <p:blipFill>
          <a:blip r:embed="rId9"/>
          <a:stretch>
            <a:fillRect/>
          </a:stretch>
        </p:blipFill>
        <p:spPr>
          <a:xfrm>
            <a:off x="0" y="0"/>
            <a:ext cx="1181100" cy="723900"/>
          </a:xfrm>
          <a:prstGeom prst="rect">
            <a:avLst/>
          </a:prstGeom>
        </p:spPr>
      </p:pic>
      <p:pic>
        <p:nvPicPr>
          <p:cNvPr id="15" name="Immagine 14">
            <a:extLst>
              <a:ext uri="{FF2B5EF4-FFF2-40B4-BE49-F238E27FC236}">
                <a16:creationId xmlns:a16="http://schemas.microsoft.com/office/drawing/2014/main" id="{7D5FC204-CB48-5D86-FF6E-CCEADD05553F}"/>
              </a:ext>
            </a:extLst>
          </p:cNvPr>
          <p:cNvPicPr>
            <a:picLocks noChangeAspect="1"/>
          </p:cNvPicPr>
          <p:nvPr userDrawn="1"/>
        </p:nvPicPr>
        <p:blipFill>
          <a:blip r:embed="rId9"/>
          <a:stretch>
            <a:fillRect/>
          </a:stretch>
        </p:blipFill>
        <p:spPr>
          <a:xfrm rot="10800000">
            <a:off x="0" y="4419600"/>
            <a:ext cx="1181100" cy="723900"/>
          </a:xfrm>
          <a:prstGeom prst="rect">
            <a:avLst/>
          </a:prstGeom>
        </p:spPr>
      </p:pic>
      <p:sp>
        <p:nvSpPr>
          <p:cNvPr id="3" name="CasellaDiTesto 2">
            <a:extLst>
              <a:ext uri="{FF2B5EF4-FFF2-40B4-BE49-F238E27FC236}">
                <a16:creationId xmlns:a16="http://schemas.microsoft.com/office/drawing/2014/main" id="{AD6D16D5-E032-FC40-D562-587545380ECA}"/>
              </a:ext>
            </a:extLst>
          </p:cNvPr>
          <p:cNvSpPr txBox="1"/>
          <p:nvPr userDrawn="1"/>
        </p:nvSpPr>
        <p:spPr>
          <a:xfrm>
            <a:off x="4599642" y="2955980"/>
            <a:ext cx="4036050" cy="585610"/>
          </a:xfrm>
          <a:prstGeom prst="rect">
            <a:avLst/>
          </a:prstGeom>
          <a:noFill/>
        </p:spPr>
        <p:txBody>
          <a:bodyPr wrap="square" rtlCol="0">
            <a:spAutoFit/>
          </a:bodyPr>
          <a:lstStyle/>
          <a:p>
            <a:pPr algn="r">
              <a:lnSpc>
                <a:spcPct val="120000"/>
              </a:lnSpc>
            </a:pPr>
            <a:r>
              <a:rPr lang="en-US" sz="1400" b="1" dirty="0" err="1">
                <a:solidFill>
                  <a:schemeClr val="bg1"/>
                </a:solidFill>
                <a:latin typeface="+mn-lt"/>
                <a:cs typeface="Calibri"/>
              </a:rPr>
              <a:t>www.prosperbioplastics.eu</a:t>
            </a:r>
            <a:endParaRPr lang="en-US" sz="1400" b="1" dirty="0">
              <a:solidFill>
                <a:schemeClr val="bg1"/>
              </a:solidFill>
              <a:latin typeface="+mn-lt"/>
              <a:cs typeface="Calibri"/>
            </a:endParaRPr>
          </a:p>
          <a:p>
            <a:pPr marL="0" marR="0" lvl="0" indent="0" algn="r" defTabSz="914354" rtl="0" eaLnBrk="1" fontAlgn="auto" latinLnBrk="0" hangingPunct="1">
              <a:lnSpc>
                <a:spcPct val="120000"/>
              </a:lnSpc>
              <a:spcBef>
                <a:spcPts val="0"/>
              </a:spcBef>
              <a:spcAft>
                <a:spcPts val="0"/>
              </a:spcAft>
              <a:buClrTx/>
              <a:buSzTx/>
              <a:buFontTx/>
              <a:buNone/>
              <a:tabLst/>
              <a:defRPr/>
            </a:pPr>
            <a:r>
              <a:rPr lang="en-US" sz="1400" dirty="0" err="1">
                <a:solidFill>
                  <a:schemeClr val="bg1"/>
                </a:solidFill>
                <a:latin typeface="+mn-lt"/>
                <a:cs typeface="Calibri"/>
              </a:rPr>
              <a:t>info@prosperbioplastics.eu</a:t>
            </a:r>
            <a:endParaRPr lang="en-US" sz="1400" dirty="0">
              <a:solidFill>
                <a:schemeClr val="bg1"/>
              </a:solidFill>
              <a:latin typeface="+mn-lt"/>
              <a:cs typeface="Calibri"/>
            </a:endParaRPr>
          </a:p>
        </p:txBody>
      </p:sp>
    </p:spTree>
    <p:extLst>
      <p:ext uri="{BB962C8B-B14F-4D97-AF65-F5344CB8AC3E}">
        <p14:creationId xmlns:p14="http://schemas.microsoft.com/office/powerpoint/2010/main" val="19229306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389969"/>
      </p:ext>
    </p:extLst>
  </p:cSld>
  <p:clrMap bg1="lt1" tx1="dk1" bg2="lt2" tx2="dk2" accent1="accent1" accent2="accent2" accent3="accent3" accent4="accent4" accent5="accent5" accent6="accent6" hlink="hlink" folHlink="folHlink"/>
  <p:sldLayoutIdLst>
    <p:sldLayoutId id="2147483791" r:id="rId1"/>
    <p:sldLayoutId id="2147483856" r:id="rId2"/>
    <p:sldLayoutId id="2147483855"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1" r:id="rId33"/>
    <p:sldLayoutId id="2147483822" r:id="rId34"/>
    <p:sldLayoutId id="2147483823" r:id="rId35"/>
    <p:sldLayoutId id="2147483824" r:id="rId36"/>
    <p:sldLayoutId id="2147483825" r:id="rId37"/>
    <p:sldLayoutId id="2147483826" r:id="rId38"/>
    <p:sldLayoutId id="2147483827" r:id="rId39"/>
    <p:sldLayoutId id="2147483828" r:id="rId40"/>
    <p:sldLayoutId id="2147483829" r:id="rId41"/>
    <p:sldLayoutId id="2147483830" r:id="rId42"/>
    <p:sldLayoutId id="2147483831" r:id="rId43"/>
    <p:sldLayoutId id="2147483832" r:id="rId44"/>
    <p:sldLayoutId id="2147483833" r:id="rId45"/>
    <p:sldLayoutId id="2147483834" r:id="rId46"/>
    <p:sldLayoutId id="2147483835" r:id="rId47"/>
    <p:sldLayoutId id="2147483836" r:id="rId48"/>
    <p:sldLayoutId id="2147483837" r:id="rId49"/>
    <p:sldLayoutId id="2147483838" r:id="rId50"/>
    <p:sldLayoutId id="2147483839" r:id="rId51"/>
    <p:sldLayoutId id="2147483840" r:id="rId52"/>
    <p:sldLayoutId id="2147483841" r:id="rId53"/>
    <p:sldLayoutId id="2147483842" r:id="rId54"/>
    <p:sldLayoutId id="2147483843" r:id="rId55"/>
    <p:sldLayoutId id="2147483844" r:id="rId56"/>
    <p:sldLayoutId id="2147483845" r:id="rId57"/>
    <p:sldLayoutId id="2147483846" r:id="rId58"/>
    <p:sldLayoutId id="2147483847" r:id="rId59"/>
    <p:sldLayoutId id="2147483848" r:id="rId60"/>
    <p:sldLayoutId id="2147483849" r:id="rId61"/>
    <p:sldLayoutId id="2147483850" r:id="rId62"/>
    <p:sldLayoutId id="2147483851" r:id="rId63"/>
    <p:sldLayoutId id="2147483852" r:id="rId64"/>
    <p:sldLayoutId id="2147483853" r:id="rId65"/>
    <p:sldLayoutId id="2147483854" r:id="rId66"/>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16.pn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svg"/><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32147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F0BB81C-CE8E-647B-64AA-082286F4342B}"/>
              </a:ext>
            </a:extLst>
          </p:cNvPr>
          <p:cNvSpPr>
            <a:spLocks noGrp="1"/>
          </p:cNvSpPr>
          <p:nvPr>
            <p:ph type="body" sz="quarter" idx="10"/>
          </p:nvPr>
        </p:nvSpPr>
        <p:spPr/>
        <p:txBody>
          <a:bodyPr/>
          <a:lstStyle/>
          <a:p>
            <a:r>
              <a:rPr lang="it-IT" dirty="0" err="1"/>
              <a:t>Our</a:t>
            </a:r>
            <a:r>
              <a:rPr lang="it-IT" dirty="0"/>
              <a:t> partners</a:t>
            </a:r>
          </a:p>
        </p:txBody>
      </p:sp>
      <p:pic>
        <p:nvPicPr>
          <p:cNvPr id="12" name="Immagine 11">
            <a:extLst>
              <a:ext uri="{FF2B5EF4-FFF2-40B4-BE49-F238E27FC236}">
                <a16:creationId xmlns:a16="http://schemas.microsoft.com/office/drawing/2014/main" id="{3FCA0397-1AAF-7271-A9AB-3BCA033A4C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59878" y="3191516"/>
            <a:ext cx="1156078" cy="617902"/>
          </a:xfrm>
          <a:prstGeom prst="rect">
            <a:avLst/>
          </a:prstGeom>
        </p:spPr>
      </p:pic>
      <p:pic>
        <p:nvPicPr>
          <p:cNvPr id="16" name="Immagine 15">
            <a:extLst>
              <a:ext uri="{FF2B5EF4-FFF2-40B4-BE49-F238E27FC236}">
                <a16:creationId xmlns:a16="http://schemas.microsoft.com/office/drawing/2014/main" id="{99A21696-DA21-78B9-2BA7-5FE18925C9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2567" y="2019813"/>
            <a:ext cx="1039246" cy="841519"/>
          </a:xfrm>
          <a:prstGeom prst="rect">
            <a:avLst/>
          </a:prstGeom>
        </p:spPr>
      </p:pic>
      <p:pic>
        <p:nvPicPr>
          <p:cNvPr id="18" name="Elemento grafico 17">
            <a:extLst>
              <a:ext uri="{FF2B5EF4-FFF2-40B4-BE49-F238E27FC236}">
                <a16:creationId xmlns:a16="http://schemas.microsoft.com/office/drawing/2014/main" id="{354673D2-DB09-C798-998A-C701ACACEDE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776942" y="2090817"/>
            <a:ext cx="1423082" cy="480933"/>
          </a:xfrm>
          <a:prstGeom prst="rect">
            <a:avLst/>
          </a:prstGeom>
        </p:spPr>
      </p:pic>
      <p:pic>
        <p:nvPicPr>
          <p:cNvPr id="24" name="Immagine 23">
            <a:extLst>
              <a:ext uri="{FF2B5EF4-FFF2-40B4-BE49-F238E27FC236}">
                <a16:creationId xmlns:a16="http://schemas.microsoft.com/office/drawing/2014/main" id="{07C21E39-FDC7-593C-F2AB-5182E7F580B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88988" y="2176582"/>
            <a:ext cx="1459716" cy="527984"/>
          </a:xfrm>
          <a:prstGeom prst="rect">
            <a:avLst/>
          </a:prstGeom>
        </p:spPr>
      </p:pic>
      <p:pic>
        <p:nvPicPr>
          <p:cNvPr id="26" name="Immagine 25">
            <a:extLst>
              <a:ext uri="{FF2B5EF4-FFF2-40B4-BE49-F238E27FC236}">
                <a16:creationId xmlns:a16="http://schemas.microsoft.com/office/drawing/2014/main" id="{B8DB4EF6-290B-2900-6CAE-1EEF6540D7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9395" y="3279923"/>
            <a:ext cx="1323264" cy="441088"/>
          </a:xfrm>
          <a:prstGeom prst="rect">
            <a:avLst/>
          </a:prstGeom>
        </p:spPr>
      </p:pic>
      <p:pic>
        <p:nvPicPr>
          <p:cNvPr id="32" name="Immagine 31">
            <a:extLst>
              <a:ext uri="{FF2B5EF4-FFF2-40B4-BE49-F238E27FC236}">
                <a16:creationId xmlns:a16="http://schemas.microsoft.com/office/drawing/2014/main" id="{3A379F3E-9BD5-3F31-4494-63342B265C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0213" y="1312236"/>
            <a:ext cx="826137" cy="333970"/>
          </a:xfrm>
          <a:prstGeom prst="rect">
            <a:avLst/>
          </a:prstGeom>
        </p:spPr>
      </p:pic>
      <p:pic>
        <p:nvPicPr>
          <p:cNvPr id="34" name="Immagine 33">
            <a:extLst>
              <a:ext uri="{FF2B5EF4-FFF2-40B4-BE49-F238E27FC236}">
                <a16:creationId xmlns:a16="http://schemas.microsoft.com/office/drawing/2014/main" id="{5C02CAC1-3DF4-9E34-C23D-F9A94DD0BC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2847" y="3279923"/>
            <a:ext cx="1091506" cy="441088"/>
          </a:xfrm>
          <a:prstGeom prst="rect">
            <a:avLst/>
          </a:prstGeom>
        </p:spPr>
      </p:pic>
      <p:pic>
        <p:nvPicPr>
          <p:cNvPr id="36" name="Immagine 35">
            <a:extLst>
              <a:ext uri="{FF2B5EF4-FFF2-40B4-BE49-F238E27FC236}">
                <a16:creationId xmlns:a16="http://schemas.microsoft.com/office/drawing/2014/main" id="{3C35C204-9079-533E-8753-D5037642EA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68099" y="3279924"/>
            <a:ext cx="1038251" cy="441087"/>
          </a:xfrm>
          <a:prstGeom prst="rect">
            <a:avLst/>
          </a:prstGeom>
        </p:spPr>
      </p:pic>
      <p:pic>
        <p:nvPicPr>
          <p:cNvPr id="38" name="Immagine 37">
            <a:extLst>
              <a:ext uri="{FF2B5EF4-FFF2-40B4-BE49-F238E27FC236}">
                <a16:creationId xmlns:a16="http://schemas.microsoft.com/office/drawing/2014/main" id="{DCF7090E-5AA7-5FE9-8CF6-104F72C07E9A}"/>
              </a:ext>
            </a:extLst>
          </p:cNvPr>
          <p:cNvPicPr>
            <a:picLocks noChangeAspect="1"/>
          </p:cNvPicPr>
          <p:nvPr/>
        </p:nvPicPr>
        <p:blipFill>
          <a:blip r:embed="rId11">
            <a:extLst>
              <a:ext uri="{28A0092B-C50C-407E-A947-70E740481C1C}">
                <a14:useLocalDpi xmlns:a14="http://schemas.microsoft.com/office/drawing/2010/main" val="0"/>
              </a:ext>
            </a:extLst>
          </a:blip>
          <a:srcRect l="5089" r="52521"/>
          <a:stretch/>
        </p:blipFill>
        <p:spPr>
          <a:xfrm>
            <a:off x="6107606" y="4069339"/>
            <a:ext cx="885355" cy="533303"/>
          </a:xfrm>
          <a:prstGeom prst="rect">
            <a:avLst/>
          </a:prstGeom>
        </p:spPr>
      </p:pic>
      <p:pic>
        <p:nvPicPr>
          <p:cNvPr id="6" name="Immagine 5" descr="Immagine che contiene Elementi grafici, Carattere, logo, grafica&#10;&#10;Descrizione generata automaticamente">
            <a:extLst>
              <a:ext uri="{FF2B5EF4-FFF2-40B4-BE49-F238E27FC236}">
                <a16:creationId xmlns:a16="http://schemas.microsoft.com/office/drawing/2014/main" id="{FACD1A1B-35EA-49E5-F8AF-7D0AE1033EA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2847" y="1309944"/>
            <a:ext cx="1300047" cy="338554"/>
          </a:xfrm>
          <a:prstGeom prst="rect">
            <a:avLst/>
          </a:prstGeom>
        </p:spPr>
      </p:pic>
      <p:pic>
        <p:nvPicPr>
          <p:cNvPr id="10" name="Immagine 9" descr="Immagine che contiene Blu elettrico, schermata, blu, Elementi grafici&#10;&#10;Descrizione generata automaticamente">
            <a:extLst>
              <a:ext uri="{FF2B5EF4-FFF2-40B4-BE49-F238E27FC236}">
                <a16:creationId xmlns:a16="http://schemas.microsoft.com/office/drawing/2014/main" id="{03943034-94D3-1105-ADE2-32F6F2BC4F3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20681" y="1203676"/>
            <a:ext cx="551091" cy="551091"/>
          </a:xfrm>
          <a:prstGeom prst="rect">
            <a:avLst/>
          </a:prstGeom>
        </p:spPr>
      </p:pic>
      <p:pic>
        <p:nvPicPr>
          <p:cNvPr id="19" name="Immagine 18" descr="Immagine che contiene Carattere, logo, bianco, design&#10;&#10;Descrizione generata automaticamente">
            <a:extLst>
              <a:ext uri="{FF2B5EF4-FFF2-40B4-BE49-F238E27FC236}">
                <a16:creationId xmlns:a16="http://schemas.microsoft.com/office/drawing/2014/main" id="{5F989F49-C82B-D39A-87C7-815D9391823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74606" y="3029274"/>
            <a:ext cx="1156078" cy="924862"/>
          </a:xfrm>
          <a:prstGeom prst="rect">
            <a:avLst/>
          </a:prstGeom>
        </p:spPr>
      </p:pic>
      <p:pic>
        <p:nvPicPr>
          <p:cNvPr id="21" name="Immagine 20" descr="Immagine che contiene testo, Elementi grafici, grafica, Carattere&#10;&#10;Descrizione generata automaticamente">
            <a:extLst>
              <a:ext uri="{FF2B5EF4-FFF2-40B4-BE49-F238E27FC236}">
                <a16:creationId xmlns:a16="http://schemas.microsoft.com/office/drawing/2014/main" id="{16D70358-C6F9-9C3D-A92C-E94DB1FBC13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38660" y="4008029"/>
            <a:ext cx="2222305" cy="655923"/>
          </a:xfrm>
          <a:prstGeom prst="rect">
            <a:avLst/>
          </a:prstGeom>
        </p:spPr>
      </p:pic>
      <p:pic>
        <p:nvPicPr>
          <p:cNvPr id="5" name="Immagine 4" descr="Immagine che contiene Elementi grafici, simbolo, logo, Policromia&#10;&#10;Descrizione generata automaticamente">
            <a:extLst>
              <a:ext uri="{FF2B5EF4-FFF2-40B4-BE49-F238E27FC236}">
                <a16:creationId xmlns:a16="http://schemas.microsoft.com/office/drawing/2014/main" id="{227D1797-3DFD-803F-375F-066FCB82F92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88988" y="1212521"/>
            <a:ext cx="850900" cy="533400"/>
          </a:xfrm>
          <a:prstGeom prst="rect">
            <a:avLst/>
          </a:prstGeom>
        </p:spPr>
      </p:pic>
      <p:pic>
        <p:nvPicPr>
          <p:cNvPr id="9" name="Elemento grafico 8">
            <a:extLst>
              <a:ext uri="{FF2B5EF4-FFF2-40B4-BE49-F238E27FC236}">
                <a16:creationId xmlns:a16="http://schemas.microsoft.com/office/drawing/2014/main" id="{27206FA3-3921-3170-298A-B45F89F542F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350011" y="1179216"/>
            <a:ext cx="600010" cy="600010"/>
          </a:xfrm>
          <a:prstGeom prst="rect">
            <a:avLst/>
          </a:prstGeom>
        </p:spPr>
      </p:pic>
      <p:pic>
        <p:nvPicPr>
          <p:cNvPr id="14" name="Immagine 13" descr="Immagine che contiene testo, schermata, Carattere, Elementi grafici&#10;&#10;Descrizione generata automaticamente">
            <a:extLst>
              <a:ext uri="{FF2B5EF4-FFF2-40B4-BE49-F238E27FC236}">
                <a16:creationId xmlns:a16="http://schemas.microsoft.com/office/drawing/2014/main" id="{22FAA7B1-634F-DD1C-3854-D3E3F9265B6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710294" y="2068830"/>
            <a:ext cx="1605058" cy="802529"/>
          </a:xfrm>
          <a:prstGeom prst="rect">
            <a:avLst/>
          </a:prstGeom>
        </p:spPr>
      </p:pic>
      <p:pic>
        <p:nvPicPr>
          <p:cNvPr id="20" name="Immagine 19" descr="Immagine che contiene Carattere, Elementi grafici, schermata, logo&#10;&#10;Descrizione generata automaticamente">
            <a:extLst>
              <a:ext uri="{FF2B5EF4-FFF2-40B4-BE49-F238E27FC236}">
                <a16:creationId xmlns:a16="http://schemas.microsoft.com/office/drawing/2014/main" id="{1FDD1B55-F839-6B8E-A93E-9EA4493DF4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10453" y="3892844"/>
            <a:ext cx="1772584" cy="886292"/>
          </a:xfrm>
          <a:prstGeom prst="rect">
            <a:avLst/>
          </a:prstGeom>
        </p:spPr>
      </p:pic>
    </p:spTree>
    <p:extLst>
      <p:ext uri="{BB962C8B-B14F-4D97-AF65-F5344CB8AC3E}">
        <p14:creationId xmlns:p14="http://schemas.microsoft.com/office/powerpoint/2010/main" val="219893614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2091C38C-F5B0-E0EE-7B92-66E39E02B47B}"/>
              </a:ext>
            </a:extLst>
          </p:cNvPr>
          <p:cNvSpPr>
            <a:spLocks noGrp="1"/>
          </p:cNvSpPr>
          <p:nvPr>
            <p:ph type="title"/>
          </p:nvPr>
        </p:nvSpPr>
        <p:spPr>
          <a:solidFill>
            <a:schemeClr val="bg1"/>
          </a:solidFill>
        </p:spPr>
        <p:txBody>
          <a:bodyPr/>
          <a:lstStyle/>
          <a:p>
            <a:r>
              <a:rPr lang="it-IT" dirty="0">
                <a:solidFill>
                  <a:srgbClr val="1F626D"/>
                </a:solidFill>
              </a:rPr>
              <a:t>Brand </a:t>
            </a:r>
            <a:r>
              <a:rPr lang="it-IT" dirty="0" err="1">
                <a:solidFill>
                  <a:srgbClr val="1F626D"/>
                </a:solidFill>
              </a:rPr>
              <a:t>Guidelines</a:t>
            </a:r>
            <a:endParaRPr lang="it-IT" dirty="0">
              <a:solidFill>
                <a:srgbClr val="1F626D"/>
              </a:solidFill>
            </a:endParaRPr>
          </a:p>
        </p:txBody>
      </p:sp>
      <p:sp>
        <p:nvSpPr>
          <p:cNvPr id="4" name="Segnaposto testo 3">
            <a:extLst>
              <a:ext uri="{FF2B5EF4-FFF2-40B4-BE49-F238E27FC236}">
                <a16:creationId xmlns:a16="http://schemas.microsoft.com/office/drawing/2014/main" id="{7EEE815D-5397-C99E-471A-373864FA383E}"/>
              </a:ext>
            </a:extLst>
          </p:cNvPr>
          <p:cNvSpPr>
            <a:spLocks noGrp="1"/>
          </p:cNvSpPr>
          <p:nvPr>
            <p:ph type="body" sz="quarter" idx="11"/>
          </p:nvPr>
        </p:nvSpPr>
        <p:spPr/>
        <p:txBody>
          <a:bodyPr/>
          <a:lstStyle/>
          <a:p>
            <a:endParaRPr lang="it-IT" dirty="0">
              <a:solidFill>
                <a:srgbClr val="1F626D"/>
              </a:solidFill>
            </a:endParaRPr>
          </a:p>
        </p:txBody>
      </p:sp>
    </p:spTree>
    <p:extLst>
      <p:ext uri="{BB962C8B-B14F-4D97-AF65-F5344CB8AC3E}">
        <p14:creationId xmlns:p14="http://schemas.microsoft.com/office/powerpoint/2010/main" val="1026874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9">
            <a:extLst>
              <a:ext uri="{FF2B5EF4-FFF2-40B4-BE49-F238E27FC236}">
                <a16:creationId xmlns:a16="http://schemas.microsoft.com/office/drawing/2014/main" id="{A0D1C871-1235-0F1F-CE58-DFCD08F2D701}"/>
              </a:ext>
            </a:extLst>
          </p:cNvPr>
          <p:cNvSpPr txBox="1">
            <a:spLocks/>
          </p:cNvSpPr>
          <p:nvPr/>
        </p:nvSpPr>
        <p:spPr>
          <a:xfrm rot="10800000">
            <a:off x="4572000" y="733388"/>
            <a:ext cx="4572000" cy="3807500"/>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chor="ctr">
            <a:normAutofit/>
          </a:bodyPr>
          <a:lstStyle>
            <a:lvl1pPr marL="0" indent="0" algn="l" defTabSz="685766" rtl="0" eaLnBrk="1" latinLnBrk="0" hangingPunct="1">
              <a:lnSpc>
                <a:spcPct val="90000"/>
              </a:lnSpc>
              <a:spcBef>
                <a:spcPts val="750"/>
              </a:spcBef>
              <a:buFont typeface="Arial" panose="020B0604020202020204" pitchFamily="34" charset="0"/>
              <a:buNone/>
              <a:defRPr lang="en-US" sz="600" kern="1200" baseline="0" dirty="0">
                <a:solidFill>
                  <a:schemeClr val="bg1"/>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it-IT" sz="1800" dirty="0">
              <a:solidFill>
                <a:schemeClr val="lt1"/>
              </a:solidFill>
              <a:latin typeface="+mj-lt"/>
              <a:cs typeface="+mn-cs"/>
            </a:endParaRPr>
          </a:p>
        </p:txBody>
      </p:sp>
      <p:sp>
        <p:nvSpPr>
          <p:cNvPr id="2" name="Segnaposto testo 1">
            <a:extLst>
              <a:ext uri="{FF2B5EF4-FFF2-40B4-BE49-F238E27FC236}">
                <a16:creationId xmlns:a16="http://schemas.microsoft.com/office/drawing/2014/main" id="{31F6C433-6B95-C0AA-741F-514DFFE75428}"/>
              </a:ext>
            </a:extLst>
          </p:cNvPr>
          <p:cNvSpPr>
            <a:spLocks noGrp="1"/>
          </p:cNvSpPr>
          <p:nvPr>
            <p:ph type="body" sz="quarter" idx="10"/>
          </p:nvPr>
        </p:nvSpPr>
        <p:spPr/>
        <p:txBody>
          <a:bodyPr/>
          <a:lstStyle/>
          <a:p>
            <a:r>
              <a:rPr lang="it-IT" dirty="0"/>
              <a:t>Logo</a:t>
            </a:r>
          </a:p>
        </p:txBody>
      </p:sp>
      <p:pic>
        <p:nvPicPr>
          <p:cNvPr id="3" name="Immagine 2">
            <a:extLst>
              <a:ext uri="{FF2B5EF4-FFF2-40B4-BE49-F238E27FC236}">
                <a16:creationId xmlns:a16="http://schemas.microsoft.com/office/drawing/2014/main" id="{0DB76902-A71E-8561-E8F3-51140A147959}"/>
              </a:ext>
            </a:extLst>
          </p:cNvPr>
          <p:cNvPicPr>
            <a:picLocks noChangeAspect="1"/>
          </p:cNvPicPr>
          <p:nvPr/>
        </p:nvPicPr>
        <p:blipFill>
          <a:blip r:embed="rId2"/>
          <a:stretch>
            <a:fillRect/>
          </a:stretch>
        </p:blipFill>
        <p:spPr>
          <a:xfrm>
            <a:off x="766372" y="876189"/>
            <a:ext cx="2765666" cy="1364841"/>
          </a:xfrm>
          <a:prstGeom prst="rect">
            <a:avLst/>
          </a:prstGeom>
        </p:spPr>
      </p:pic>
      <p:pic>
        <p:nvPicPr>
          <p:cNvPr id="4" name="Immagine 3">
            <a:extLst>
              <a:ext uri="{FF2B5EF4-FFF2-40B4-BE49-F238E27FC236}">
                <a16:creationId xmlns:a16="http://schemas.microsoft.com/office/drawing/2014/main" id="{E803358A-56AE-3AEA-B6B3-6AE2DC0B3953}"/>
              </a:ext>
            </a:extLst>
          </p:cNvPr>
          <p:cNvPicPr>
            <a:picLocks noChangeAspect="1"/>
          </p:cNvPicPr>
          <p:nvPr/>
        </p:nvPicPr>
        <p:blipFill>
          <a:blip r:embed="rId2"/>
          <a:stretch>
            <a:fillRect/>
          </a:stretch>
        </p:blipFill>
        <p:spPr>
          <a:xfrm>
            <a:off x="1500890" y="2827159"/>
            <a:ext cx="1414697" cy="698145"/>
          </a:xfrm>
          <a:prstGeom prst="rect">
            <a:avLst/>
          </a:prstGeom>
        </p:spPr>
      </p:pic>
      <p:pic>
        <p:nvPicPr>
          <p:cNvPr id="5" name="Immagine 4">
            <a:extLst>
              <a:ext uri="{FF2B5EF4-FFF2-40B4-BE49-F238E27FC236}">
                <a16:creationId xmlns:a16="http://schemas.microsoft.com/office/drawing/2014/main" id="{7EA8B6A9-0155-8F53-20FA-2081CAF185E5}"/>
              </a:ext>
            </a:extLst>
          </p:cNvPr>
          <p:cNvPicPr>
            <a:picLocks noChangeAspect="1"/>
          </p:cNvPicPr>
          <p:nvPr/>
        </p:nvPicPr>
        <p:blipFill>
          <a:blip r:embed="rId2"/>
          <a:stretch>
            <a:fillRect/>
          </a:stretch>
        </p:blipFill>
        <p:spPr>
          <a:xfrm>
            <a:off x="1905626" y="4111434"/>
            <a:ext cx="605226" cy="298676"/>
          </a:xfrm>
          <a:prstGeom prst="rect">
            <a:avLst/>
          </a:prstGeom>
        </p:spPr>
      </p:pic>
      <p:pic>
        <p:nvPicPr>
          <p:cNvPr id="8" name="Immagine 7">
            <a:extLst>
              <a:ext uri="{FF2B5EF4-FFF2-40B4-BE49-F238E27FC236}">
                <a16:creationId xmlns:a16="http://schemas.microsoft.com/office/drawing/2014/main" id="{014DF01D-2C8F-3ABD-0AF1-02A038AF7CD4}"/>
              </a:ext>
            </a:extLst>
          </p:cNvPr>
          <p:cNvPicPr>
            <a:picLocks noChangeAspect="1"/>
          </p:cNvPicPr>
          <p:nvPr/>
        </p:nvPicPr>
        <p:blipFill>
          <a:blip r:embed="rId2">
            <a:biLevel thresh="25000"/>
          </a:blip>
          <a:stretch>
            <a:fillRect/>
          </a:stretch>
        </p:blipFill>
        <p:spPr>
          <a:xfrm>
            <a:off x="5705631" y="876189"/>
            <a:ext cx="2765666" cy="1364841"/>
          </a:xfrm>
          <a:prstGeom prst="rect">
            <a:avLst/>
          </a:prstGeom>
        </p:spPr>
      </p:pic>
      <p:pic>
        <p:nvPicPr>
          <p:cNvPr id="9" name="Immagine 8">
            <a:extLst>
              <a:ext uri="{FF2B5EF4-FFF2-40B4-BE49-F238E27FC236}">
                <a16:creationId xmlns:a16="http://schemas.microsoft.com/office/drawing/2014/main" id="{E8D88C23-B536-D080-891E-7CD48E2C83B7}"/>
              </a:ext>
            </a:extLst>
          </p:cNvPr>
          <p:cNvPicPr>
            <a:picLocks noChangeAspect="1"/>
          </p:cNvPicPr>
          <p:nvPr/>
        </p:nvPicPr>
        <p:blipFill>
          <a:blip r:embed="rId2">
            <a:biLevel thresh="25000"/>
          </a:blip>
          <a:stretch>
            <a:fillRect/>
          </a:stretch>
        </p:blipFill>
        <p:spPr>
          <a:xfrm>
            <a:off x="6440149" y="2827159"/>
            <a:ext cx="1414697" cy="698145"/>
          </a:xfrm>
          <a:prstGeom prst="rect">
            <a:avLst/>
          </a:prstGeom>
        </p:spPr>
      </p:pic>
      <p:pic>
        <p:nvPicPr>
          <p:cNvPr id="10" name="Immagine 9">
            <a:extLst>
              <a:ext uri="{FF2B5EF4-FFF2-40B4-BE49-F238E27FC236}">
                <a16:creationId xmlns:a16="http://schemas.microsoft.com/office/drawing/2014/main" id="{BED059F0-87D0-7889-8CBA-313AD9CE0076}"/>
              </a:ext>
            </a:extLst>
          </p:cNvPr>
          <p:cNvPicPr>
            <a:picLocks noChangeAspect="1"/>
          </p:cNvPicPr>
          <p:nvPr/>
        </p:nvPicPr>
        <p:blipFill>
          <a:blip r:embed="rId2">
            <a:biLevel thresh="25000"/>
          </a:blip>
          <a:stretch>
            <a:fillRect/>
          </a:stretch>
        </p:blipFill>
        <p:spPr>
          <a:xfrm>
            <a:off x="6844885" y="4111434"/>
            <a:ext cx="605226" cy="298676"/>
          </a:xfrm>
          <a:prstGeom prst="rect">
            <a:avLst/>
          </a:prstGeom>
        </p:spPr>
      </p:pic>
    </p:spTree>
    <p:extLst>
      <p:ext uri="{BB962C8B-B14F-4D97-AF65-F5344CB8AC3E}">
        <p14:creationId xmlns:p14="http://schemas.microsoft.com/office/powerpoint/2010/main" val="15564462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DF771-1E57-D449-5742-E557C56665DB}"/>
            </a:ext>
          </a:extLst>
        </p:cNvPr>
        <p:cNvGrpSpPr/>
        <p:nvPr/>
      </p:nvGrpSpPr>
      <p:grpSpPr>
        <a:xfrm>
          <a:off x="0" y="0"/>
          <a:ext cx="0" cy="0"/>
          <a:chOff x="0" y="0"/>
          <a:chExt cx="0" cy="0"/>
        </a:xfrm>
      </p:grpSpPr>
      <p:sp>
        <p:nvSpPr>
          <p:cNvPr id="19" name="Picture Placeholder 19">
            <a:extLst>
              <a:ext uri="{FF2B5EF4-FFF2-40B4-BE49-F238E27FC236}">
                <a16:creationId xmlns:a16="http://schemas.microsoft.com/office/drawing/2014/main" id="{30D21EFC-7E58-84D0-318C-D263FD7242AF}"/>
              </a:ext>
            </a:extLst>
          </p:cNvPr>
          <p:cNvSpPr txBox="1">
            <a:spLocks/>
          </p:cNvSpPr>
          <p:nvPr/>
        </p:nvSpPr>
        <p:spPr>
          <a:xfrm rot="10800000">
            <a:off x="0" y="2699611"/>
            <a:ext cx="9144000" cy="1923499"/>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chor="ctr">
            <a:normAutofit/>
          </a:bodyPr>
          <a:lstStyle>
            <a:lvl1pPr marL="0" indent="0" algn="l" defTabSz="685766" rtl="0" eaLnBrk="1" latinLnBrk="0" hangingPunct="1">
              <a:lnSpc>
                <a:spcPct val="90000"/>
              </a:lnSpc>
              <a:spcBef>
                <a:spcPts val="750"/>
              </a:spcBef>
              <a:buFont typeface="Arial" panose="020B0604020202020204" pitchFamily="34" charset="0"/>
              <a:buNone/>
              <a:defRPr lang="en-US" sz="600" kern="1200" baseline="0" dirty="0">
                <a:solidFill>
                  <a:schemeClr val="bg1"/>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it-IT" sz="1800" dirty="0">
              <a:solidFill>
                <a:schemeClr val="lt1"/>
              </a:solidFill>
              <a:latin typeface="+mj-lt"/>
              <a:cs typeface="+mn-cs"/>
            </a:endParaRPr>
          </a:p>
        </p:txBody>
      </p:sp>
      <p:sp>
        <p:nvSpPr>
          <p:cNvPr id="2" name="Segnaposto testo 1">
            <a:extLst>
              <a:ext uri="{FF2B5EF4-FFF2-40B4-BE49-F238E27FC236}">
                <a16:creationId xmlns:a16="http://schemas.microsoft.com/office/drawing/2014/main" id="{EEA25C4C-3D04-8D6F-4785-386EACB6C2D1}"/>
              </a:ext>
            </a:extLst>
          </p:cNvPr>
          <p:cNvSpPr>
            <a:spLocks noGrp="1"/>
          </p:cNvSpPr>
          <p:nvPr>
            <p:ph type="body" sz="quarter" idx="10"/>
          </p:nvPr>
        </p:nvSpPr>
        <p:spPr/>
        <p:txBody>
          <a:bodyPr/>
          <a:lstStyle/>
          <a:p>
            <a:r>
              <a:rPr lang="it-IT" dirty="0" err="1"/>
              <a:t>Icon</a:t>
            </a:r>
            <a:endParaRPr lang="it-IT" dirty="0"/>
          </a:p>
        </p:txBody>
      </p:sp>
      <p:pic>
        <p:nvPicPr>
          <p:cNvPr id="7" name="Immagine 6">
            <a:extLst>
              <a:ext uri="{FF2B5EF4-FFF2-40B4-BE49-F238E27FC236}">
                <a16:creationId xmlns:a16="http://schemas.microsoft.com/office/drawing/2014/main" id="{7A6A9278-B649-71E4-8B9C-C6257C4DC04D}"/>
              </a:ext>
            </a:extLst>
          </p:cNvPr>
          <p:cNvPicPr>
            <a:picLocks noChangeAspect="1"/>
          </p:cNvPicPr>
          <p:nvPr/>
        </p:nvPicPr>
        <p:blipFill>
          <a:blip r:embed="rId2"/>
          <a:stretch>
            <a:fillRect/>
          </a:stretch>
        </p:blipFill>
        <p:spPr>
          <a:xfrm>
            <a:off x="652534" y="809915"/>
            <a:ext cx="1576029" cy="1761835"/>
          </a:xfrm>
          <a:prstGeom prst="rect">
            <a:avLst/>
          </a:prstGeom>
        </p:spPr>
      </p:pic>
      <p:pic>
        <p:nvPicPr>
          <p:cNvPr id="14" name="Immagine 13">
            <a:extLst>
              <a:ext uri="{FF2B5EF4-FFF2-40B4-BE49-F238E27FC236}">
                <a16:creationId xmlns:a16="http://schemas.microsoft.com/office/drawing/2014/main" id="{8E3C69F8-E6A1-7ADC-BE62-1AE1EB5E813C}"/>
              </a:ext>
            </a:extLst>
          </p:cNvPr>
          <p:cNvPicPr>
            <a:picLocks noChangeAspect="1"/>
          </p:cNvPicPr>
          <p:nvPr/>
        </p:nvPicPr>
        <p:blipFill>
          <a:blip r:embed="rId2"/>
          <a:stretch>
            <a:fillRect/>
          </a:stretch>
        </p:blipFill>
        <p:spPr>
          <a:xfrm>
            <a:off x="4132776" y="1198158"/>
            <a:ext cx="881434" cy="985350"/>
          </a:xfrm>
          <a:prstGeom prst="rect">
            <a:avLst/>
          </a:prstGeom>
        </p:spPr>
      </p:pic>
      <p:pic>
        <p:nvPicPr>
          <p:cNvPr id="15" name="Immagine 14">
            <a:extLst>
              <a:ext uri="{FF2B5EF4-FFF2-40B4-BE49-F238E27FC236}">
                <a16:creationId xmlns:a16="http://schemas.microsoft.com/office/drawing/2014/main" id="{41D0913A-DDC6-2D45-FCCB-160E88D53E62}"/>
              </a:ext>
            </a:extLst>
          </p:cNvPr>
          <p:cNvPicPr>
            <a:picLocks noChangeAspect="1"/>
          </p:cNvPicPr>
          <p:nvPr/>
        </p:nvPicPr>
        <p:blipFill>
          <a:blip r:embed="rId2"/>
          <a:stretch>
            <a:fillRect/>
          </a:stretch>
        </p:blipFill>
        <p:spPr>
          <a:xfrm>
            <a:off x="7370653" y="1508171"/>
            <a:ext cx="326796" cy="365324"/>
          </a:xfrm>
          <a:prstGeom prst="rect">
            <a:avLst/>
          </a:prstGeom>
        </p:spPr>
      </p:pic>
      <p:pic>
        <p:nvPicPr>
          <p:cNvPr id="16" name="Immagine 15">
            <a:extLst>
              <a:ext uri="{FF2B5EF4-FFF2-40B4-BE49-F238E27FC236}">
                <a16:creationId xmlns:a16="http://schemas.microsoft.com/office/drawing/2014/main" id="{2A48CE4D-1375-459A-D9B5-1A120B9EA01B}"/>
              </a:ext>
            </a:extLst>
          </p:cNvPr>
          <p:cNvPicPr>
            <a:picLocks noChangeAspect="1"/>
          </p:cNvPicPr>
          <p:nvPr/>
        </p:nvPicPr>
        <p:blipFill>
          <a:blip r:embed="rId2">
            <a:biLevel thresh="25000"/>
          </a:blip>
          <a:stretch>
            <a:fillRect/>
          </a:stretch>
        </p:blipFill>
        <p:spPr>
          <a:xfrm>
            <a:off x="652534" y="2781121"/>
            <a:ext cx="1576029" cy="1761835"/>
          </a:xfrm>
          <a:prstGeom prst="rect">
            <a:avLst/>
          </a:prstGeom>
        </p:spPr>
      </p:pic>
      <p:pic>
        <p:nvPicPr>
          <p:cNvPr id="17" name="Immagine 16">
            <a:extLst>
              <a:ext uri="{FF2B5EF4-FFF2-40B4-BE49-F238E27FC236}">
                <a16:creationId xmlns:a16="http://schemas.microsoft.com/office/drawing/2014/main" id="{95E14F1A-976C-4830-0BA7-A372CA72DBF5}"/>
              </a:ext>
            </a:extLst>
          </p:cNvPr>
          <p:cNvPicPr>
            <a:picLocks noChangeAspect="1"/>
          </p:cNvPicPr>
          <p:nvPr/>
        </p:nvPicPr>
        <p:blipFill>
          <a:blip r:embed="rId2">
            <a:biLevel thresh="25000"/>
          </a:blip>
          <a:stretch>
            <a:fillRect/>
          </a:stretch>
        </p:blipFill>
        <p:spPr>
          <a:xfrm>
            <a:off x="4132776" y="3169364"/>
            <a:ext cx="881434" cy="985350"/>
          </a:xfrm>
          <a:prstGeom prst="rect">
            <a:avLst/>
          </a:prstGeom>
        </p:spPr>
      </p:pic>
      <p:pic>
        <p:nvPicPr>
          <p:cNvPr id="18" name="Immagine 17">
            <a:extLst>
              <a:ext uri="{FF2B5EF4-FFF2-40B4-BE49-F238E27FC236}">
                <a16:creationId xmlns:a16="http://schemas.microsoft.com/office/drawing/2014/main" id="{EADB1931-8991-48EB-C5B3-862D3A8DC832}"/>
              </a:ext>
            </a:extLst>
          </p:cNvPr>
          <p:cNvPicPr>
            <a:picLocks noChangeAspect="1"/>
          </p:cNvPicPr>
          <p:nvPr/>
        </p:nvPicPr>
        <p:blipFill>
          <a:blip r:embed="rId2">
            <a:biLevel thresh="25000"/>
          </a:blip>
          <a:stretch>
            <a:fillRect/>
          </a:stretch>
        </p:blipFill>
        <p:spPr>
          <a:xfrm>
            <a:off x="7370653" y="3479377"/>
            <a:ext cx="326796" cy="365324"/>
          </a:xfrm>
          <a:prstGeom prst="rect">
            <a:avLst/>
          </a:prstGeom>
        </p:spPr>
      </p:pic>
    </p:spTree>
    <p:extLst>
      <p:ext uri="{BB962C8B-B14F-4D97-AF65-F5344CB8AC3E}">
        <p14:creationId xmlns:p14="http://schemas.microsoft.com/office/powerpoint/2010/main" val="425016280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03CE-60D0-540F-867C-8B73BFA090EA}"/>
            </a:ext>
          </a:extLst>
        </p:cNvPr>
        <p:cNvGrpSpPr/>
        <p:nvPr/>
      </p:nvGrpSpPr>
      <p:grpSpPr>
        <a:xfrm>
          <a:off x="0" y="0"/>
          <a:ext cx="0" cy="0"/>
          <a:chOff x="0" y="0"/>
          <a:chExt cx="0" cy="0"/>
        </a:xfrm>
      </p:grpSpPr>
      <p:sp>
        <p:nvSpPr>
          <p:cNvPr id="29" name="Rettangolo 28">
            <a:extLst>
              <a:ext uri="{FF2B5EF4-FFF2-40B4-BE49-F238E27FC236}">
                <a16:creationId xmlns:a16="http://schemas.microsoft.com/office/drawing/2014/main" id="{DE8CAA17-E5F9-E5C9-F04B-018FDA5C945E}"/>
              </a:ext>
            </a:extLst>
          </p:cNvPr>
          <p:cNvSpPr/>
          <p:nvPr/>
        </p:nvSpPr>
        <p:spPr>
          <a:xfrm>
            <a:off x="1161740" y="2683240"/>
            <a:ext cx="6820522" cy="1972126"/>
          </a:xfrm>
          <a:prstGeom prst="rect">
            <a:avLst/>
          </a:prstGeom>
          <a:solidFill>
            <a:srgbClr val="FCF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testo 4">
            <a:extLst>
              <a:ext uri="{FF2B5EF4-FFF2-40B4-BE49-F238E27FC236}">
                <a16:creationId xmlns:a16="http://schemas.microsoft.com/office/drawing/2014/main" id="{B0CAED37-DDC1-13BD-3C8A-5D771DCA2CA9}"/>
              </a:ext>
            </a:extLst>
          </p:cNvPr>
          <p:cNvSpPr>
            <a:spLocks noGrp="1"/>
          </p:cNvSpPr>
          <p:nvPr>
            <p:ph type="body" sz="quarter" idx="22"/>
          </p:nvPr>
        </p:nvSpPr>
        <p:spPr>
          <a:xfrm>
            <a:off x="4572000" y="1393511"/>
            <a:ext cx="1789165" cy="242292"/>
          </a:xfrm>
        </p:spPr>
        <p:txBody>
          <a:bodyPr/>
          <a:lstStyle/>
          <a:p>
            <a:pPr algn="l"/>
            <a:r>
              <a:rPr lang="it-IT" dirty="0"/>
              <a:t>Web font</a:t>
            </a:r>
          </a:p>
        </p:txBody>
      </p:sp>
      <p:sp>
        <p:nvSpPr>
          <p:cNvPr id="4" name="Segnaposto testo 3">
            <a:extLst>
              <a:ext uri="{FF2B5EF4-FFF2-40B4-BE49-F238E27FC236}">
                <a16:creationId xmlns:a16="http://schemas.microsoft.com/office/drawing/2014/main" id="{D1B69D58-8843-41D1-3A22-7B496E014537}"/>
              </a:ext>
            </a:extLst>
          </p:cNvPr>
          <p:cNvSpPr>
            <a:spLocks noGrp="1"/>
          </p:cNvSpPr>
          <p:nvPr>
            <p:ph type="body" sz="quarter" idx="20"/>
          </p:nvPr>
        </p:nvSpPr>
        <p:spPr>
          <a:xfrm>
            <a:off x="1900973" y="1363694"/>
            <a:ext cx="2670979" cy="242292"/>
          </a:xfrm>
        </p:spPr>
        <p:txBody>
          <a:bodyPr/>
          <a:lstStyle/>
          <a:p>
            <a:r>
              <a:rPr lang="it-IT" dirty="0" err="1"/>
              <a:t>Logotype</a:t>
            </a:r>
            <a:r>
              <a:rPr lang="it-IT" dirty="0"/>
              <a:t> and Graphic </a:t>
            </a:r>
            <a:r>
              <a:rPr lang="it-IT" dirty="0" err="1"/>
              <a:t>artefacts</a:t>
            </a:r>
            <a:endParaRPr lang="it-IT" dirty="0"/>
          </a:p>
        </p:txBody>
      </p:sp>
      <p:sp>
        <p:nvSpPr>
          <p:cNvPr id="12" name="Segnaposto testo 11">
            <a:extLst>
              <a:ext uri="{FF2B5EF4-FFF2-40B4-BE49-F238E27FC236}">
                <a16:creationId xmlns:a16="http://schemas.microsoft.com/office/drawing/2014/main" id="{882F72EF-F6A7-58B2-6A54-08DFC99197BC}"/>
              </a:ext>
            </a:extLst>
          </p:cNvPr>
          <p:cNvSpPr>
            <a:spLocks noGrp="1"/>
          </p:cNvSpPr>
          <p:nvPr>
            <p:ph type="body" sz="quarter" idx="29"/>
          </p:nvPr>
        </p:nvSpPr>
        <p:spPr>
          <a:xfrm>
            <a:off x="2782836" y="1674321"/>
            <a:ext cx="1789113" cy="701675"/>
          </a:xfrm>
        </p:spPr>
        <p:txBody>
          <a:bodyPr/>
          <a:lstStyle/>
          <a:p>
            <a:r>
              <a:rPr lang="it-IT" b="1" dirty="0"/>
              <a:t>Title</a:t>
            </a:r>
            <a:r>
              <a:rPr lang="it-IT" dirty="0"/>
              <a:t>:</a:t>
            </a:r>
            <a:br>
              <a:rPr lang="it-IT" dirty="0"/>
            </a:br>
            <a:r>
              <a:rPr lang="it-IT" b="1" dirty="0" err="1">
                <a:latin typeface="Josefin Sans" pitchFamily="2" charset="77"/>
              </a:rPr>
              <a:t>Josefin</a:t>
            </a:r>
            <a:r>
              <a:rPr lang="it-IT" b="1" dirty="0">
                <a:latin typeface="Josefin Sans" pitchFamily="2" charset="77"/>
              </a:rPr>
              <a:t> Sans </a:t>
            </a:r>
            <a:r>
              <a:rPr lang="it-IT" b="1" dirty="0" err="1">
                <a:latin typeface="Josefin Sans" pitchFamily="2" charset="77"/>
              </a:rPr>
              <a:t>Bold</a:t>
            </a:r>
            <a:endParaRPr lang="it-IT" b="1" dirty="0">
              <a:latin typeface="Josefin Sans" pitchFamily="2" charset="77"/>
            </a:endParaRPr>
          </a:p>
          <a:p>
            <a:r>
              <a:rPr lang="it-IT" b="1" dirty="0" err="1"/>
              <a:t>Paragraph</a:t>
            </a:r>
            <a:r>
              <a:rPr lang="it-IT" dirty="0"/>
              <a:t>:</a:t>
            </a:r>
            <a:br>
              <a:rPr lang="it-IT" dirty="0"/>
            </a:br>
            <a:r>
              <a:rPr lang="it-IT" dirty="0" err="1">
                <a:latin typeface="Josefin Sans" pitchFamily="2" charset="77"/>
              </a:rPr>
              <a:t>Josefin</a:t>
            </a:r>
            <a:r>
              <a:rPr lang="it-IT" dirty="0">
                <a:latin typeface="Josefin Sans" pitchFamily="2" charset="77"/>
              </a:rPr>
              <a:t> Sans Regular</a:t>
            </a:r>
          </a:p>
        </p:txBody>
      </p:sp>
      <p:sp>
        <p:nvSpPr>
          <p:cNvPr id="13" name="Segnaposto testo 12">
            <a:extLst>
              <a:ext uri="{FF2B5EF4-FFF2-40B4-BE49-F238E27FC236}">
                <a16:creationId xmlns:a16="http://schemas.microsoft.com/office/drawing/2014/main" id="{87B0DD66-7CB6-DA53-301D-90F5DA168B9A}"/>
              </a:ext>
            </a:extLst>
          </p:cNvPr>
          <p:cNvSpPr>
            <a:spLocks noGrp="1"/>
          </p:cNvSpPr>
          <p:nvPr>
            <p:ph type="body" sz="quarter" idx="30"/>
          </p:nvPr>
        </p:nvSpPr>
        <p:spPr>
          <a:xfrm>
            <a:off x="4572049" y="1674321"/>
            <a:ext cx="1789113" cy="857489"/>
          </a:xfrm>
        </p:spPr>
        <p:txBody>
          <a:bodyPr/>
          <a:lstStyle/>
          <a:p>
            <a:pPr algn="l"/>
            <a:r>
              <a:rPr lang="it-IT" b="1" dirty="0"/>
              <a:t>Title</a:t>
            </a:r>
            <a:r>
              <a:rPr lang="it-IT" dirty="0"/>
              <a:t>:</a:t>
            </a:r>
            <a:br>
              <a:rPr lang="it-IT" dirty="0"/>
            </a:br>
            <a:r>
              <a:rPr lang="it-IT" b="1" dirty="0" err="1">
                <a:latin typeface="Josefin Sans" pitchFamily="2" charset="77"/>
              </a:rPr>
              <a:t>Josefin</a:t>
            </a:r>
            <a:r>
              <a:rPr lang="it-IT" b="1" dirty="0">
                <a:latin typeface="Josefin Sans" pitchFamily="2" charset="77"/>
              </a:rPr>
              <a:t> Sans </a:t>
            </a:r>
            <a:r>
              <a:rPr lang="it-IT" b="1" dirty="0" err="1">
                <a:latin typeface="Josefin Sans" pitchFamily="2" charset="77"/>
              </a:rPr>
              <a:t>Bold</a:t>
            </a:r>
            <a:endParaRPr lang="it-IT" b="1" dirty="0">
              <a:latin typeface="Josefin Sans" pitchFamily="2" charset="77"/>
            </a:endParaRPr>
          </a:p>
          <a:p>
            <a:pPr algn="l"/>
            <a:r>
              <a:rPr lang="it-IT" b="1" dirty="0" err="1"/>
              <a:t>Paragraph</a:t>
            </a:r>
            <a:r>
              <a:rPr lang="it-IT" dirty="0"/>
              <a:t>:</a:t>
            </a:r>
            <a:br>
              <a:rPr lang="it-IT" dirty="0"/>
            </a:br>
            <a:r>
              <a:rPr lang="it-IT" dirty="0" err="1">
                <a:latin typeface="Josefin Sans" pitchFamily="2" charset="77"/>
              </a:rPr>
              <a:t>Josefin</a:t>
            </a:r>
            <a:r>
              <a:rPr lang="it-IT" dirty="0">
                <a:latin typeface="Josefin Sans" pitchFamily="2" charset="77"/>
              </a:rPr>
              <a:t> Sans Regular</a:t>
            </a:r>
          </a:p>
        </p:txBody>
      </p:sp>
      <p:sp>
        <p:nvSpPr>
          <p:cNvPr id="3" name="Segnaposto testo 2">
            <a:extLst>
              <a:ext uri="{FF2B5EF4-FFF2-40B4-BE49-F238E27FC236}">
                <a16:creationId xmlns:a16="http://schemas.microsoft.com/office/drawing/2014/main" id="{2DE2373F-8EC0-EAA4-6056-8C2F77A8A62E}"/>
              </a:ext>
            </a:extLst>
          </p:cNvPr>
          <p:cNvSpPr>
            <a:spLocks noGrp="1"/>
          </p:cNvSpPr>
          <p:nvPr>
            <p:ph type="body" sz="quarter" idx="11"/>
          </p:nvPr>
        </p:nvSpPr>
        <p:spPr/>
        <p:txBody>
          <a:bodyPr/>
          <a:lstStyle/>
          <a:p>
            <a:endParaRPr lang="it-IT"/>
          </a:p>
        </p:txBody>
      </p:sp>
      <p:sp>
        <p:nvSpPr>
          <p:cNvPr id="2" name="Segnaposto testo 1">
            <a:extLst>
              <a:ext uri="{FF2B5EF4-FFF2-40B4-BE49-F238E27FC236}">
                <a16:creationId xmlns:a16="http://schemas.microsoft.com/office/drawing/2014/main" id="{A361AC49-8EBA-2CA8-2875-6647427C2558}"/>
              </a:ext>
            </a:extLst>
          </p:cNvPr>
          <p:cNvSpPr>
            <a:spLocks noGrp="1"/>
          </p:cNvSpPr>
          <p:nvPr>
            <p:ph type="body" sz="quarter" idx="10"/>
          </p:nvPr>
        </p:nvSpPr>
        <p:spPr/>
        <p:txBody>
          <a:bodyPr/>
          <a:lstStyle/>
          <a:p>
            <a:r>
              <a:rPr lang="it-IT" dirty="0"/>
              <a:t>Fonts</a:t>
            </a:r>
          </a:p>
        </p:txBody>
      </p:sp>
      <p:pic>
        <p:nvPicPr>
          <p:cNvPr id="28" name="Immagine 27" descr="Immagine che contiene testo, schermata, Carattere&#10;&#10;Descrizione generata automaticamente">
            <a:extLst>
              <a:ext uri="{FF2B5EF4-FFF2-40B4-BE49-F238E27FC236}">
                <a16:creationId xmlns:a16="http://schemas.microsoft.com/office/drawing/2014/main" id="{08704112-E0D8-21E5-E24D-98C96DF7B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001" y="2713056"/>
            <a:ext cx="3044384" cy="1942309"/>
          </a:xfrm>
          <a:prstGeom prst="rect">
            <a:avLst/>
          </a:prstGeom>
        </p:spPr>
      </p:pic>
      <p:sp>
        <p:nvSpPr>
          <p:cNvPr id="30" name="Rettangolo 29">
            <a:extLst>
              <a:ext uri="{FF2B5EF4-FFF2-40B4-BE49-F238E27FC236}">
                <a16:creationId xmlns:a16="http://schemas.microsoft.com/office/drawing/2014/main" id="{30E40686-9DBF-3F0F-B1CC-90CC0C0EF8D6}"/>
              </a:ext>
            </a:extLst>
          </p:cNvPr>
          <p:cNvSpPr/>
          <p:nvPr/>
        </p:nvSpPr>
        <p:spPr>
          <a:xfrm>
            <a:off x="5778708" y="4219730"/>
            <a:ext cx="2203552" cy="435635"/>
          </a:xfrm>
          <a:prstGeom prst="rect">
            <a:avLst/>
          </a:prstGeom>
          <a:solidFill>
            <a:srgbClr val="FCF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904925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A1765F0-CEB7-3189-5B35-92A53BAB6664}"/>
              </a:ext>
            </a:extLst>
          </p:cNvPr>
          <p:cNvSpPr>
            <a:spLocks noGrp="1"/>
          </p:cNvSpPr>
          <p:nvPr>
            <p:ph type="body" sz="quarter" idx="10"/>
          </p:nvPr>
        </p:nvSpPr>
        <p:spPr/>
        <p:txBody>
          <a:bodyPr/>
          <a:lstStyle/>
          <a:p>
            <a:r>
              <a:rPr lang="it-IT" dirty="0" err="1"/>
              <a:t>Colours</a:t>
            </a:r>
            <a:endParaRPr lang="it-IT" dirty="0"/>
          </a:p>
        </p:txBody>
      </p:sp>
      <p:sp>
        <p:nvSpPr>
          <p:cNvPr id="3" name="Rettangolo 2">
            <a:extLst>
              <a:ext uri="{FF2B5EF4-FFF2-40B4-BE49-F238E27FC236}">
                <a16:creationId xmlns:a16="http://schemas.microsoft.com/office/drawing/2014/main" id="{03239F5A-37DE-C36C-AA48-A6D61B40EB67}"/>
              </a:ext>
            </a:extLst>
          </p:cNvPr>
          <p:cNvSpPr/>
          <p:nvPr/>
        </p:nvSpPr>
        <p:spPr>
          <a:xfrm>
            <a:off x="2360951" y="922832"/>
            <a:ext cx="2098623" cy="16489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latin typeface="+mj-lt"/>
              </a:rPr>
              <a:t>Prosper Blue</a:t>
            </a:r>
          </a:p>
          <a:p>
            <a:pPr algn="ctr"/>
            <a:r>
              <a:rPr lang="it-IT" sz="1400" dirty="0"/>
              <a:t>#1F616D</a:t>
            </a:r>
          </a:p>
        </p:txBody>
      </p:sp>
      <p:sp>
        <p:nvSpPr>
          <p:cNvPr id="4" name="Rettangolo 3">
            <a:extLst>
              <a:ext uri="{FF2B5EF4-FFF2-40B4-BE49-F238E27FC236}">
                <a16:creationId xmlns:a16="http://schemas.microsoft.com/office/drawing/2014/main" id="{A2E9360D-0A78-A75B-C775-125EA66977FC}"/>
              </a:ext>
            </a:extLst>
          </p:cNvPr>
          <p:cNvSpPr/>
          <p:nvPr/>
        </p:nvSpPr>
        <p:spPr>
          <a:xfrm>
            <a:off x="4736892" y="922832"/>
            <a:ext cx="2098623" cy="16489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latin typeface="+mj-lt"/>
              </a:rPr>
              <a:t>Prosper Green</a:t>
            </a:r>
          </a:p>
          <a:p>
            <a:pPr algn="ctr"/>
            <a:r>
              <a:rPr lang="it-IT" sz="1400" dirty="0"/>
              <a:t>#228244</a:t>
            </a:r>
          </a:p>
        </p:txBody>
      </p:sp>
      <p:sp>
        <p:nvSpPr>
          <p:cNvPr id="6" name="Picture Placeholder 19">
            <a:extLst>
              <a:ext uri="{FF2B5EF4-FFF2-40B4-BE49-F238E27FC236}">
                <a16:creationId xmlns:a16="http://schemas.microsoft.com/office/drawing/2014/main" id="{1BF99813-B6A1-501F-2458-838F56A6E97A}"/>
              </a:ext>
            </a:extLst>
          </p:cNvPr>
          <p:cNvSpPr txBox="1">
            <a:spLocks/>
          </p:cNvSpPr>
          <p:nvPr/>
        </p:nvSpPr>
        <p:spPr>
          <a:xfrm rot="10800000">
            <a:off x="0" y="2713220"/>
            <a:ext cx="9144000" cy="1723869"/>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chor="ctr">
            <a:normAutofit/>
          </a:bodyPr>
          <a:lstStyle>
            <a:lvl1pPr marL="0" indent="0" algn="l" defTabSz="685766" rtl="0" eaLnBrk="1" latinLnBrk="0" hangingPunct="1">
              <a:lnSpc>
                <a:spcPct val="90000"/>
              </a:lnSpc>
              <a:spcBef>
                <a:spcPts val="750"/>
              </a:spcBef>
              <a:buFont typeface="Arial" panose="020B0604020202020204" pitchFamily="34" charset="0"/>
              <a:buNone/>
              <a:defRPr lang="en-US" sz="600" kern="1200" baseline="0" dirty="0">
                <a:solidFill>
                  <a:schemeClr val="bg1"/>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it-IT" sz="1800" dirty="0">
              <a:solidFill>
                <a:schemeClr val="lt1"/>
              </a:solidFill>
              <a:latin typeface="+mj-lt"/>
              <a:cs typeface="+mn-cs"/>
            </a:endParaRPr>
          </a:p>
        </p:txBody>
      </p:sp>
      <p:sp>
        <p:nvSpPr>
          <p:cNvPr id="7" name="CasellaDiTesto 6">
            <a:extLst>
              <a:ext uri="{FF2B5EF4-FFF2-40B4-BE49-F238E27FC236}">
                <a16:creationId xmlns:a16="http://schemas.microsoft.com/office/drawing/2014/main" id="{09711312-5017-9BA9-19B4-528DE3DD2063}"/>
              </a:ext>
            </a:extLst>
          </p:cNvPr>
          <p:cNvSpPr txBox="1"/>
          <p:nvPr/>
        </p:nvSpPr>
        <p:spPr>
          <a:xfrm>
            <a:off x="329784" y="3814997"/>
            <a:ext cx="1506511" cy="492443"/>
          </a:xfrm>
          <a:prstGeom prst="rect">
            <a:avLst/>
          </a:prstGeom>
          <a:noFill/>
        </p:spPr>
        <p:txBody>
          <a:bodyPr wrap="square" rtlCol="0">
            <a:spAutoFit/>
          </a:bodyPr>
          <a:lstStyle/>
          <a:p>
            <a:r>
              <a:rPr lang="it-IT" sz="1400" dirty="0">
                <a:solidFill>
                  <a:schemeClr val="lt1"/>
                </a:solidFill>
              </a:rPr>
              <a:t>#1F616D</a:t>
            </a:r>
          </a:p>
          <a:p>
            <a:r>
              <a:rPr lang="it-IT" sz="1100" dirty="0">
                <a:solidFill>
                  <a:schemeClr val="lt1"/>
                </a:solidFill>
              </a:rPr>
              <a:t>Position: 0%</a:t>
            </a:r>
          </a:p>
        </p:txBody>
      </p:sp>
      <p:sp>
        <p:nvSpPr>
          <p:cNvPr id="8" name="CasellaDiTesto 7">
            <a:extLst>
              <a:ext uri="{FF2B5EF4-FFF2-40B4-BE49-F238E27FC236}">
                <a16:creationId xmlns:a16="http://schemas.microsoft.com/office/drawing/2014/main" id="{2D5CA411-FA87-D3A6-016A-ACE726F3398A}"/>
              </a:ext>
            </a:extLst>
          </p:cNvPr>
          <p:cNvSpPr txBox="1"/>
          <p:nvPr/>
        </p:nvSpPr>
        <p:spPr>
          <a:xfrm>
            <a:off x="3065489" y="3814997"/>
            <a:ext cx="1506511" cy="492443"/>
          </a:xfrm>
          <a:prstGeom prst="rect">
            <a:avLst/>
          </a:prstGeom>
          <a:noFill/>
        </p:spPr>
        <p:txBody>
          <a:bodyPr wrap="square" rtlCol="0">
            <a:spAutoFit/>
          </a:bodyPr>
          <a:lstStyle/>
          <a:p>
            <a:pPr algn="ctr"/>
            <a:r>
              <a:rPr lang="it-IT" sz="1400" dirty="0">
                <a:solidFill>
                  <a:schemeClr val="lt1"/>
                </a:solidFill>
              </a:rPr>
              <a:t>#217a5a</a:t>
            </a:r>
          </a:p>
          <a:p>
            <a:pPr algn="ctr"/>
            <a:r>
              <a:rPr lang="it-IT" sz="1100" dirty="0">
                <a:solidFill>
                  <a:schemeClr val="lt1"/>
                </a:solidFill>
              </a:rPr>
              <a:t>Position: 40%</a:t>
            </a:r>
          </a:p>
        </p:txBody>
      </p:sp>
      <p:sp>
        <p:nvSpPr>
          <p:cNvPr id="9" name="CasellaDiTesto 8">
            <a:extLst>
              <a:ext uri="{FF2B5EF4-FFF2-40B4-BE49-F238E27FC236}">
                <a16:creationId xmlns:a16="http://schemas.microsoft.com/office/drawing/2014/main" id="{9ADDC746-4B62-908E-707C-743A5E7B45F4}"/>
              </a:ext>
            </a:extLst>
          </p:cNvPr>
          <p:cNvSpPr txBox="1"/>
          <p:nvPr/>
        </p:nvSpPr>
        <p:spPr>
          <a:xfrm>
            <a:off x="5032947" y="3814998"/>
            <a:ext cx="1506511" cy="492443"/>
          </a:xfrm>
          <a:prstGeom prst="rect">
            <a:avLst/>
          </a:prstGeom>
          <a:noFill/>
        </p:spPr>
        <p:txBody>
          <a:bodyPr wrap="square" rtlCol="0">
            <a:spAutoFit/>
          </a:bodyPr>
          <a:lstStyle/>
          <a:p>
            <a:pPr algn="ctr"/>
            <a:r>
              <a:rPr lang="it-IT" sz="1400" dirty="0">
                <a:solidFill>
                  <a:schemeClr val="lt1"/>
                </a:solidFill>
              </a:rPr>
              <a:t>#0c565a</a:t>
            </a:r>
          </a:p>
          <a:p>
            <a:pPr algn="ctr"/>
            <a:r>
              <a:rPr lang="it-IT" sz="1100" dirty="0">
                <a:solidFill>
                  <a:schemeClr val="lt1"/>
                </a:solidFill>
              </a:rPr>
              <a:t>Position: 60%</a:t>
            </a:r>
          </a:p>
        </p:txBody>
      </p:sp>
      <p:sp>
        <p:nvSpPr>
          <p:cNvPr id="10" name="CasellaDiTesto 9">
            <a:extLst>
              <a:ext uri="{FF2B5EF4-FFF2-40B4-BE49-F238E27FC236}">
                <a16:creationId xmlns:a16="http://schemas.microsoft.com/office/drawing/2014/main" id="{090A2ADA-43C3-89CE-EAA3-CB1267B0AA34}"/>
              </a:ext>
            </a:extLst>
          </p:cNvPr>
          <p:cNvSpPr txBox="1"/>
          <p:nvPr/>
        </p:nvSpPr>
        <p:spPr>
          <a:xfrm>
            <a:off x="7408888" y="3814998"/>
            <a:ext cx="1506511" cy="492443"/>
          </a:xfrm>
          <a:prstGeom prst="rect">
            <a:avLst/>
          </a:prstGeom>
          <a:noFill/>
        </p:spPr>
        <p:txBody>
          <a:bodyPr wrap="square" rtlCol="0">
            <a:spAutoFit/>
          </a:bodyPr>
          <a:lstStyle/>
          <a:p>
            <a:r>
              <a:rPr lang="it-IT" sz="1400" dirty="0">
                <a:solidFill>
                  <a:schemeClr val="lt1"/>
                </a:solidFill>
              </a:rPr>
              <a:t>#228244</a:t>
            </a:r>
          </a:p>
          <a:p>
            <a:r>
              <a:rPr lang="it-IT" sz="1100" dirty="0">
                <a:solidFill>
                  <a:schemeClr val="lt1"/>
                </a:solidFill>
              </a:rPr>
              <a:t>Position: 100%</a:t>
            </a:r>
          </a:p>
        </p:txBody>
      </p:sp>
      <p:sp>
        <p:nvSpPr>
          <p:cNvPr id="11" name="CasellaDiTesto 10">
            <a:extLst>
              <a:ext uri="{FF2B5EF4-FFF2-40B4-BE49-F238E27FC236}">
                <a16:creationId xmlns:a16="http://schemas.microsoft.com/office/drawing/2014/main" id="{E4840910-7D3E-AEA1-696B-B0E8BB7900A7}"/>
              </a:ext>
            </a:extLst>
          </p:cNvPr>
          <p:cNvSpPr txBox="1"/>
          <p:nvPr/>
        </p:nvSpPr>
        <p:spPr>
          <a:xfrm>
            <a:off x="3466474" y="3190264"/>
            <a:ext cx="2211052" cy="369332"/>
          </a:xfrm>
          <a:prstGeom prst="rect">
            <a:avLst/>
          </a:prstGeom>
          <a:noFill/>
        </p:spPr>
        <p:txBody>
          <a:bodyPr wrap="square" rtlCol="0">
            <a:spAutoFit/>
          </a:bodyPr>
          <a:lstStyle/>
          <a:p>
            <a:pPr algn="ctr"/>
            <a:r>
              <a:rPr lang="it-IT" dirty="0">
                <a:solidFill>
                  <a:schemeClr val="lt1"/>
                </a:solidFill>
                <a:latin typeface="+mj-lt"/>
              </a:rPr>
              <a:t>Prosper </a:t>
            </a:r>
            <a:r>
              <a:rPr lang="it-IT" dirty="0" err="1">
                <a:solidFill>
                  <a:schemeClr val="lt1"/>
                </a:solidFill>
                <a:latin typeface="+mj-lt"/>
              </a:rPr>
              <a:t>Gradient</a:t>
            </a:r>
            <a:endParaRPr lang="it-IT" dirty="0">
              <a:solidFill>
                <a:schemeClr val="lt1"/>
              </a:solidFill>
              <a:latin typeface="+mj-lt"/>
            </a:endParaRPr>
          </a:p>
        </p:txBody>
      </p:sp>
    </p:spTree>
    <p:extLst>
      <p:ext uri="{BB962C8B-B14F-4D97-AF65-F5344CB8AC3E}">
        <p14:creationId xmlns:p14="http://schemas.microsoft.com/office/powerpoint/2010/main" val="348935035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 y="1855682"/>
            <a:ext cx="8641184" cy="993600"/>
          </a:xfrm>
          <a:prstGeom prst="rect">
            <a:avLst/>
          </a:prstGeom>
        </p:spPr>
        <p:txBody>
          <a:bodyPr/>
          <a:lstStyle/>
          <a:p>
            <a:r>
              <a:rPr lang="it-IT" dirty="0" err="1"/>
              <a:t>Thank</a:t>
            </a:r>
            <a:r>
              <a:rPr lang="it-IT" dirty="0"/>
              <a:t> </a:t>
            </a:r>
            <a:r>
              <a:rPr lang="it-IT" dirty="0" err="1"/>
              <a:t>you</a:t>
            </a:r>
            <a:r>
              <a:rPr lang="it-IT" dirty="0"/>
              <a:t>.</a:t>
            </a:r>
          </a:p>
        </p:txBody>
      </p:sp>
    </p:spTree>
    <p:extLst>
      <p:ext uri="{BB962C8B-B14F-4D97-AF65-F5344CB8AC3E}">
        <p14:creationId xmlns:p14="http://schemas.microsoft.com/office/powerpoint/2010/main" val="23043317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theme/theme1.xml><?xml version="1.0" encoding="utf-8"?>
<a:theme xmlns:a="http://schemas.openxmlformats.org/drawingml/2006/main" name="HW2019">
  <a:themeElements>
    <a:clrScheme name="Prosper_colors">
      <a:dk1>
        <a:srgbClr val="000000"/>
      </a:dk1>
      <a:lt1>
        <a:srgbClr val="FFFFFF"/>
      </a:lt1>
      <a:dk2>
        <a:srgbClr val="000000"/>
      </a:dk2>
      <a:lt2>
        <a:srgbClr val="DBDCDD"/>
      </a:lt2>
      <a:accent1>
        <a:srgbClr val="1F616D"/>
      </a:accent1>
      <a:accent2>
        <a:srgbClr val="1F616D"/>
      </a:accent2>
      <a:accent3>
        <a:srgbClr val="228244"/>
      </a:accent3>
      <a:accent4>
        <a:srgbClr val="1F616D"/>
      </a:accent4>
      <a:accent5>
        <a:srgbClr val="3C3C3C"/>
      </a:accent5>
      <a:accent6>
        <a:srgbClr val="DBDCDD"/>
      </a:accent6>
      <a:hlink>
        <a:srgbClr val="1F616D"/>
      </a:hlink>
      <a:folHlink>
        <a:srgbClr val="228244"/>
      </a:folHlink>
    </a:clrScheme>
    <a:fontScheme name="HWI">
      <a:majorFont>
        <a:latin typeface="Webnar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W2019" id="{52E84B47-F9DB-724A-8DF3-A6327F552A67}" vid="{390126D2-3BFF-474C-86DB-2D4C770B6D8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282"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80F99BA-3755-48A6-9871-E9D59046B827}">
  <we:reference id="wa104381411" version="1.0.0.0" store="it-IT" storeType="OMEX"/>
  <we:alternateReferences>
    <we:reference id="WA104381411" version="1.0.0.0" store="WA10438141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daa85861-f92a-42c7-8bc0-f76e980b8f4f">
      <Terms xmlns="http://schemas.microsoft.com/office/infopath/2007/PartnerControls"/>
    </lcf76f155ced4ddcb4097134ff3c332f>
    <TaxCatchAll xmlns="fbc5bb2d-1958-4097-865f-ab02e44264a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CC99F5D04FC04183B5B97E376DD4DB" ma:contentTypeVersion="20" ma:contentTypeDescription="Create a new document." ma:contentTypeScope="" ma:versionID="ac8e6f9cc64b66568df64f3e2ad3d4e9">
  <xsd:schema xmlns:xsd="http://www.w3.org/2001/XMLSchema" xmlns:xs="http://www.w3.org/2001/XMLSchema" xmlns:p="http://schemas.microsoft.com/office/2006/metadata/properties" xmlns:ns1="http://schemas.microsoft.com/sharepoint/v3" xmlns:ns2="fbc5bb2d-1958-4097-865f-ab02e44264a0" xmlns:ns3="daa85861-f92a-42c7-8bc0-f76e980b8f4f" targetNamespace="http://schemas.microsoft.com/office/2006/metadata/properties" ma:root="true" ma:fieldsID="77239601ba4173a75e0c74d07cb6c2e2" ns1:_="" ns2:_="" ns3:_="">
    <xsd:import namespace="http://schemas.microsoft.com/sharepoint/v3"/>
    <xsd:import namespace="fbc5bb2d-1958-4097-865f-ab02e44264a0"/>
    <xsd:import namespace="daa85861-f92a-42c7-8bc0-f76e980b8f4f"/>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1:_ip_UnifiedCompliancePolicyProperties" minOccurs="0"/>
                <xsd:element ref="ns1:_ip_UnifiedCompliancePolicyUIAc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c5bb2d-1958-4097-865f-ab02e44264a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7" nillable="true" ma:displayName="Taxonomy Catch All Column" ma:hidden="true" ma:list="{957cd88a-8c79-41fd-b565-94075c5f93b3}" ma:internalName="TaxCatchAll" ma:showField="CatchAllData" ma:web="fbc5bb2d-1958-4097-865f-ab02e44264a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aa85861-f92a-42c7-8bc0-f76e980b8f4f"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c48f6c26-b979-42a7-869a-a7fa9d78f958"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0DFD1D-ADBA-4CBF-9F35-1F0B6EF3950F}">
  <ds:schemaRefs>
    <ds:schemaRef ds:uri="http://schemas.microsoft.com/sharepoint/v3/contenttype/forms"/>
  </ds:schemaRefs>
</ds:datastoreItem>
</file>

<file path=customXml/itemProps2.xml><?xml version="1.0" encoding="utf-8"?>
<ds:datastoreItem xmlns:ds="http://schemas.openxmlformats.org/officeDocument/2006/customXml" ds:itemID="{12CC6E53-4631-4B46-B355-81ED75A86948}">
  <ds:schemaRefs>
    <ds:schemaRef ds:uri="http://schemas.microsoft.com/office/infopath/2007/PartnerControls"/>
    <ds:schemaRef ds:uri="http://schemas.openxmlformats.org/package/2006/metadata/core-properties"/>
    <ds:schemaRef ds:uri="http://purl.org/dc/terms/"/>
    <ds:schemaRef ds:uri="http://schemas.microsoft.com/office/2006/documentManagement/types"/>
    <ds:schemaRef ds:uri="daa85861-f92a-42c7-8bc0-f76e980b8f4f"/>
    <ds:schemaRef ds:uri="http://schemas.microsoft.com/office/2006/metadata/properties"/>
    <ds:schemaRef ds:uri="fbc5bb2d-1958-4097-865f-ab02e44264a0"/>
    <ds:schemaRef ds:uri="http://purl.org/dc/dcmitype/"/>
    <ds:schemaRef ds:uri="http://schemas.microsoft.com/sharepoint/v3"/>
    <ds:schemaRef ds:uri="http://www.w3.org/XML/1998/namespace"/>
    <ds:schemaRef ds:uri="http://purl.org/dc/elements/1.1/"/>
  </ds:schemaRefs>
</ds:datastoreItem>
</file>

<file path=customXml/itemProps3.xml><?xml version="1.0" encoding="utf-8"?>
<ds:datastoreItem xmlns:ds="http://schemas.openxmlformats.org/officeDocument/2006/customXml" ds:itemID="{CA9824F6-205D-4D78-B00F-22D68BFC5F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bc5bb2d-1958-4097-865f-ab02e44264a0"/>
    <ds:schemaRef ds:uri="daa85861-f92a-42c7-8bc0-f76e980b8f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HW2019</Template>
  <TotalTime>5229</TotalTime>
  <Words>75</Words>
  <Application>Microsoft Macintosh PowerPoint</Application>
  <PresentationFormat>Presentazione su schermo (16:9)</PresentationFormat>
  <Paragraphs>26</Paragraphs>
  <Slides>8</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8</vt:i4>
      </vt:variant>
    </vt:vector>
  </HeadingPairs>
  <TitlesOfParts>
    <vt:vector size="15" baseType="lpstr">
      <vt:lpstr>Webnar</vt:lpstr>
      <vt:lpstr>Calibri</vt:lpstr>
      <vt:lpstr>Wingdings</vt:lpstr>
      <vt:lpstr>Josefin Sans</vt:lpstr>
      <vt:lpstr>Arial</vt:lpstr>
      <vt:lpstr>Webnar Bold</vt:lpstr>
      <vt:lpstr>HW2019</vt:lpstr>
      <vt:lpstr>Presentazione standard di PowerPoint</vt:lpstr>
      <vt:lpstr>Presentazione standard di PowerPoint</vt:lpstr>
      <vt:lpstr>Brand Guidelines</vt:lpstr>
      <vt:lpstr>Presentazione standard di PowerPoint</vt:lpstr>
      <vt:lpstr>Presentazione standard di PowerPoint</vt:lpstr>
      <vt:lpstr>Presentazione standard di PowerPoint</vt:lpstr>
      <vt:lpstr>Presentazione standard di PowerPoint</vt:lpstr>
      <vt:lpstr>Thank you.</vt:lpstr>
    </vt:vector>
  </TitlesOfParts>
  <Company>Publicis Groupe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Sara Scarpinati</dc:creator>
  <cp:lastModifiedBy>Gianluca Bruno</cp:lastModifiedBy>
  <cp:revision>244</cp:revision>
  <dcterms:created xsi:type="dcterms:W3CDTF">2019-07-02T13:45:47Z</dcterms:created>
  <dcterms:modified xsi:type="dcterms:W3CDTF">2024-11-22T15:32:32Z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0x0101007CCC99F5D04FC04183B5B97E376DD4DB</vt:lpwstr>
  </property>
  <property fmtid="{D5CDD505-2E9C-101B-9397-08002B2CF9AE}" pid="3" name="MediaServiceImageTags">
    <vt:lpwstr/>
  </property>
</Properties>
</file>